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2" r:id="rId4"/>
  </p:sldMasterIdLst>
  <p:sldIdLst>
    <p:sldId id="256" r:id="rId5"/>
    <p:sldId id="258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227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6825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561697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3378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358321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88390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77828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2449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50883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90661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9996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0150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969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54739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03214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192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13A9F-1E77-482F-B299-ACAA6A70CB23}" type="datetimeFigureOut">
              <a:rPr lang="pt-BR" smtClean="0"/>
              <a:t>12/09/2023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A05A8D-F2E9-4829-92D2-42FFC22741F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5416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3" r:id="rId1"/>
    <p:sldLayoutId id="2147483864" r:id="rId2"/>
    <p:sldLayoutId id="2147483865" r:id="rId3"/>
    <p:sldLayoutId id="2147483866" r:id="rId4"/>
    <p:sldLayoutId id="2147483867" r:id="rId5"/>
    <p:sldLayoutId id="2147483868" r:id="rId6"/>
    <p:sldLayoutId id="2147483869" r:id="rId7"/>
    <p:sldLayoutId id="2147483870" r:id="rId8"/>
    <p:sldLayoutId id="2147483871" r:id="rId9"/>
    <p:sldLayoutId id="2147483872" r:id="rId10"/>
    <p:sldLayoutId id="2147483873" r:id="rId11"/>
    <p:sldLayoutId id="2147483874" r:id="rId12"/>
    <p:sldLayoutId id="2147483875" r:id="rId13"/>
    <p:sldLayoutId id="2147483876" r:id="rId14"/>
    <p:sldLayoutId id="2147483877" r:id="rId15"/>
    <p:sldLayoutId id="21474838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0097989"/>
              </p:ext>
            </p:extLst>
          </p:nvPr>
        </p:nvGraphicFramePr>
        <p:xfrm>
          <a:off x="66000" y="91440"/>
          <a:ext cx="11648480" cy="6254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55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369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50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53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64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79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25066">
                <a:tc grid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000" b="1" dirty="0">
                        <a:effectLst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000" b="1" dirty="0">
                          <a:effectLst/>
                        </a:rPr>
                        <a:t>1</a:t>
                      </a:r>
                      <a:r>
                        <a:rPr lang="pt-BR" sz="1000" b="1" baseline="30000" dirty="0">
                          <a:effectLst/>
                        </a:rPr>
                        <a:t>o </a:t>
                      </a:r>
                      <a:r>
                        <a:rPr lang="pt-BR" sz="1000" b="1" dirty="0">
                          <a:effectLst/>
                        </a:rPr>
                        <a:t> ANO BACHARELADO EM MUSEOLOGIA – 2</a:t>
                      </a:r>
                      <a:r>
                        <a:rPr lang="pt-BR" sz="1000" b="1" baseline="30000" dirty="0">
                          <a:effectLst/>
                        </a:rPr>
                        <a:t>O</a:t>
                      </a:r>
                      <a:r>
                        <a:rPr lang="pt-BR" sz="1000" b="1" dirty="0">
                          <a:effectLst/>
                        </a:rPr>
                        <a:t> SEMESTRE 2023 – MANHÃ (NOVA MATRIZ)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endParaRPr lang="pt-BR" sz="10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212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SEGUNDA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TERÇA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QUARTA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QUINTA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SEXTA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94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AULA</a:t>
                      </a:r>
                    </a:p>
                    <a:p>
                      <a:r>
                        <a:rPr lang="pt-BR" sz="1000" dirty="0"/>
                        <a:t>08:00 às 08:50h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0" i="0" u="none" strike="noStrike" kern="1200" cap="none" spc="0" normalizeH="0" baseline="0" noProof="0" dirty="0" err="1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ANTROPOLOGIA 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 MEMÓRIA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9313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 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08:50 às 09:40h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 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Milena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ANTROPOLOGIA 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 MEMÓRIA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95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09:40 às 10:30h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DA ARTE II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Patricia</a:t>
                      </a:r>
                      <a:endParaRPr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HISTÓRIA, MUSEU, PATRIMÔNIO E MEMÓRIA</a:t>
                      </a: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Ana Paula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FOTOGRAFIA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Isadora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9864">
                <a:tc>
                  <a:txBody>
                    <a:bodyPr/>
                    <a:lstStyle/>
                    <a:p>
                      <a:pPr algn="ctr"/>
                      <a:r>
                        <a:rPr lang="pt-BR" sz="1000" dirty="0"/>
                        <a:t>INTERVALO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020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10:50 às 11:40h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TEORIA MUSEOLÓGICA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defTabSz="914400">
                        <a:lnSpc>
                          <a:spcPct val="100000"/>
                        </a:lnSpc>
                        <a:spcAft>
                          <a:spcPts val="0"/>
                        </a:spcAft>
                        <a:tabLst/>
                        <a:defRPr/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PSICOLOGIA E DESENVOLVIMENTO HUMANO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8906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11:40 às 12:30h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solidFill>
                          <a:schemeClr val="bg1">
                            <a:lumMod val="7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MARKETING E PROJETOS CULTURAIS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Milena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FILOSOFIA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Everaldo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PSICOLOGIA E DESENVOLVIMENTO HUMANO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Eveline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47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4224549"/>
              </p:ext>
            </p:extLst>
          </p:nvPr>
        </p:nvGraphicFramePr>
        <p:xfrm>
          <a:off x="102000" y="455212"/>
          <a:ext cx="11988000" cy="638328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410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47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815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4141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0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18654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4728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pt-BR" sz="10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 </a:t>
                      </a: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ANO BACHARELADO EM MUSEOLOGIA – 2</a:t>
                      </a:r>
                      <a:r>
                        <a:rPr lang="pt-BR" sz="10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(matriz nova)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6059">
                <a:tc>
                  <a:txBody>
                    <a:bodyPr/>
                    <a:lstStyle/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28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MUSEOLOGIA,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COMUNICAÇÃO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Milena 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E PATRIMÔNIO DO PARANÁ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01969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AULA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08:50 às 09:40h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MUSEOLOGIA, 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COMUNICAÇÃO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Milena 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HISTÓRIA E PATRIMÔNIO DO PARANÁ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 Paula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937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 AULA</a:t>
                      </a:r>
                      <a:endParaRPr sz="1000" dirty="0">
                        <a:latin typeface="Arial"/>
                        <a:cs typeface="Arial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09:40 às 10:30h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MUSEOLOGIA, COMUNICAÇÃO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Milena 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HISTÓRIA E PATRIMÔNIO DO PARANÁ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 Paula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494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/>
                          <a:ea typeface="Arial"/>
                          <a:cs typeface="Arial"/>
                          <a:sym typeface="Arial"/>
                        </a:rPr>
                        <a:t>INTERVALO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499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 </a:t>
                      </a: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ESTUDOS DE PÚBLICO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Prof. ª </a:t>
                      </a:r>
                      <a:r>
                        <a:rPr lang="pt-BR" sz="1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HISTÓRIA E PATRIMÔNIO DO PARANÁ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Ana Paula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309</a:t>
                      </a:r>
                      <a:endParaRPr 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EXPOGRAFIA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94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  <a:p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IV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ESTUDOS DE PÚBLICO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E AVALIAÇÃO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Prof. ª </a:t>
                      </a:r>
                      <a:r>
                        <a:rPr lang="pt-BR" sz="1000" b="1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pt-BR" sz="10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EDUCAÇÃO EM MUSEUS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             Prof. ª </a:t>
                      </a:r>
                      <a:r>
                        <a:rPr lang="pt-BR" sz="10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Jackelyne</a:t>
                      </a:r>
                      <a:endParaRPr lang="pt-BR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DOCUMENTAÇÃO MUSEOLÓGICA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Marla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9567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6126343"/>
              </p:ext>
            </p:extLst>
          </p:nvPr>
        </p:nvGraphicFramePr>
        <p:xfrm>
          <a:off x="84000" y="96088"/>
          <a:ext cx="12024000" cy="63813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8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6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195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846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2133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714889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baseline="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pt-BR" sz="18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ANO BACHARELADO EM MUSEOLOGIA – 2</a:t>
                      </a:r>
                      <a:r>
                        <a:rPr lang="pt-BR" sz="1800" b="1" baseline="300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</a:t>
                      </a: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(matriz antiga)</a:t>
                      </a:r>
                    </a:p>
                  </a:txBody>
                  <a:tcPr marL="68580" marR="68580" marT="34290" marB="3429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724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SEGUNDA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TERÇA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QUARTA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QUINTA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SEXTA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9616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pt-BR" sz="1200" dirty="0"/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54765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08:50 às 09:40h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09:40 às 10:30h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INDÍGENA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182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INTERVALO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 AULA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latin typeface="Arial" panose="020B0604020202020204" pitchFamily="34" charset="0"/>
                          <a:ea typeface="Arial"/>
                          <a:cs typeface="Arial" panose="020B0604020202020204" pitchFamily="34" charset="0"/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INDÌGENA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95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11:40 às 12:30h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LABORATÓRIO</a:t>
                      </a:r>
                      <a:r>
                        <a:rPr lang="pt-BR" sz="10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CONSERVAÇÃO II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baseline="300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Allan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PROCESSOS CURATORIAIS CULTURAIS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308</a:t>
                      </a: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ED7D31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PRÁTICA DE PESQUISA APLICADA À MUSEOLOGIA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kumimoji="0"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Andrea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308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HISTÓRIA DA ARTE VI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</a:t>
                      </a:r>
                      <a:r>
                        <a:rPr lang="pt-BR" sz="1000" b="1" i="0" u="none" strike="noStrike" kern="1200" cap="none" spc="0" normalizeH="0" baseline="3000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Isabela</a:t>
                      </a:r>
                      <a:endParaRPr lang="pt-BR" sz="1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310</a:t>
                      </a:r>
                    </a:p>
                  </a:txBody>
                  <a:tcPr marL="68580" marR="68580" marT="34290" marB="34290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CULTURA E ARTE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INDÌGENA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Prof. MÁRIO S.</a:t>
                      </a: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pt-BR" sz="1000" b="1" i="0" u="none" strike="noStrike" kern="1200" cap="none" spc="0" normalizeH="0" baseline="0" noProof="0" dirty="0">
                        <a:ln>
                          <a:noFill/>
                        </a:ln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SALA 309</a:t>
                      </a:r>
                    </a:p>
                  </a:txBody>
                  <a:tcPr marL="68580" marR="68580" marT="34290" marB="3429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1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4753115"/>
              </p:ext>
            </p:extLst>
          </p:nvPr>
        </p:nvGraphicFramePr>
        <p:xfrm>
          <a:off x="84000" y="75617"/>
          <a:ext cx="12024000" cy="63337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0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04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12000"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baseline="0" dirty="0">
                          <a:effectLst/>
                        </a:rPr>
                        <a:t>4</a:t>
                      </a:r>
                      <a:r>
                        <a:rPr lang="pt-BR" sz="1800" b="1" baseline="30000" dirty="0">
                          <a:effectLst/>
                        </a:rPr>
                        <a:t>o </a:t>
                      </a:r>
                      <a:r>
                        <a:rPr lang="pt-BR" sz="1800" b="1" dirty="0">
                          <a:effectLst/>
                        </a:rPr>
                        <a:t> ANO BACHARELADO EM MUSEOLOGIA – 2</a:t>
                      </a:r>
                      <a:r>
                        <a:rPr lang="pt-BR" sz="1800" b="1" baseline="30000" dirty="0">
                          <a:effectLst/>
                        </a:rPr>
                        <a:t>O</a:t>
                      </a:r>
                      <a:r>
                        <a:rPr lang="pt-BR" sz="1800" b="1" dirty="0">
                          <a:effectLst/>
                        </a:rPr>
                        <a:t> SEMESTRE 2023 – MANHÃ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800" b="1" dirty="0">
                          <a:effectLst/>
                        </a:rPr>
                        <a:t>(matriz antiga)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18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endParaRPr lang="pt-BR" sz="12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SEGUNDA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TERÇA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QUARTA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QUINTA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500" b="1" dirty="0"/>
                        <a:t>SEXTA</a:t>
                      </a:r>
                      <a:endParaRPr lang="pt-BR" sz="15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1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AULA</a:t>
                      </a:r>
                      <a:endParaRPr sz="1000" dirty="0"/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sym typeface="Arial"/>
                        </a:rPr>
                        <a:t>08:00 às 08:50h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36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2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 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08:50 às 09:40h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3023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3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 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09:40 às 10:30h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1074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BR" sz="1000" dirty="0">
                          <a:sym typeface="Arial"/>
                        </a:rPr>
                        <a:t>INTERVALO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4</a:t>
                      </a:r>
                      <a:r>
                        <a:rPr lang="pt-BR" sz="1000" baseline="30000" dirty="0">
                          <a:solidFill>
                            <a:schemeClr val="dk1"/>
                          </a:solidFill>
                          <a:sym typeface="Arial"/>
                        </a:rPr>
                        <a:t>a</a:t>
                      </a:r>
                      <a:r>
                        <a:rPr lang="pt-BR" sz="1000" dirty="0">
                          <a:solidFill>
                            <a:schemeClr val="dk1"/>
                          </a:solidFill>
                          <a:sym typeface="Arial"/>
                        </a:rPr>
                        <a:t> AULA</a:t>
                      </a:r>
                      <a:endParaRPr sz="1000" dirty="0"/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400"/>
                        <a:buFont typeface="Arial"/>
                        <a:buNone/>
                      </a:pPr>
                      <a:r>
                        <a:rPr lang="pt-BR" sz="1000" dirty="0">
                          <a:sym typeface="Arial"/>
                        </a:rPr>
                        <a:t>10:50 às 11:40h</a:t>
                      </a:r>
                      <a:endParaRPr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9050" marR="59050" marT="29525" marB="2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2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kern="1200" baseline="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pt-BR" sz="1000" kern="1200" baseline="30000" dirty="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r>
                        <a:rPr lang="pt-BR" sz="1000" kern="1200" dirty="0">
                          <a:solidFill>
                            <a:schemeClr val="tx1"/>
                          </a:solidFill>
                          <a:effectLst/>
                        </a:rPr>
                        <a:t> AULA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000" dirty="0"/>
                        <a:t>11:40 às 12:30h</a:t>
                      </a:r>
                      <a:endParaRPr lang="pt-BR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ESTÁGIO SUPERVISIONADO II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Prof. </a:t>
                      </a:r>
                      <a:r>
                        <a:rPr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André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000" b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SALA 311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1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pt-BR" sz="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318636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C9A9C0856A5C241A1358194C0EEEBC0" ma:contentTypeVersion="15" ma:contentTypeDescription="Crie um novo documento." ma:contentTypeScope="" ma:versionID="f1695499f774f1b9cae63ddefec3ba57">
  <xsd:schema xmlns:xsd="http://www.w3.org/2001/XMLSchema" xmlns:xs="http://www.w3.org/2001/XMLSchema" xmlns:p="http://schemas.microsoft.com/office/2006/metadata/properties" xmlns:ns3="278b9c1a-f0f9-42d2-a9d3-349a48ada1c6" xmlns:ns4="41f686fa-5e8b-4798-8a34-c12ba593ce2c" targetNamespace="http://schemas.microsoft.com/office/2006/metadata/properties" ma:root="true" ma:fieldsID="0611722c14e280d5beedfba9e87bb856" ns3:_="" ns4:_="">
    <xsd:import namespace="278b9c1a-f0f9-42d2-a9d3-349a48ada1c6"/>
    <xsd:import namespace="41f686fa-5e8b-4798-8a34-c12ba593ce2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_activity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b9c1a-f0f9-42d2-a9d3-349a48ada1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f686fa-5e8b-4798-8a34-c12ba593ce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Hash de Dica de Compartilhamento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78b9c1a-f0f9-42d2-a9d3-349a48ada1c6" xsi:nil="true"/>
  </documentManagement>
</p:properties>
</file>

<file path=customXml/itemProps1.xml><?xml version="1.0" encoding="utf-8"?>
<ds:datastoreItem xmlns:ds="http://schemas.openxmlformats.org/officeDocument/2006/customXml" ds:itemID="{1CC5101D-1F13-4D2D-80B3-8EB2F01372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8b9c1a-f0f9-42d2-a9d3-349a48ada1c6"/>
    <ds:schemaRef ds:uri="41f686fa-5e8b-4798-8a34-c12ba593ce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A1648BE-9376-4DE9-9707-4F077F85CE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81C6B14-8E03-476E-B01F-021FDEF7B6A4}">
  <ds:schemaRefs>
    <ds:schemaRef ds:uri="http://purl.org/dc/terms/"/>
    <ds:schemaRef ds:uri="41f686fa-5e8b-4798-8a34-c12ba593ce2c"/>
    <ds:schemaRef ds:uri="278b9c1a-f0f9-42d2-a9d3-349a48ada1c6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70221</TotalTime>
  <Words>774</Words>
  <Application>Microsoft Office PowerPoint</Application>
  <PresentationFormat>Widescreen</PresentationFormat>
  <Paragraphs>328</Paragraphs>
  <Slides>4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9" baseType="lpstr">
      <vt:lpstr>Arial</vt:lpstr>
      <vt:lpstr>Times New Roman</vt:lpstr>
      <vt:lpstr>Trebuchet MS</vt:lpstr>
      <vt:lpstr>Wingdings 3</vt:lpstr>
      <vt:lpstr>Facetado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Positivo</dc:creator>
  <cp:lastModifiedBy>AnaPaula.Peters - Curitiba I</cp:lastModifiedBy>
  <cp:revision>156</cp:revision>
  <dcterms:created xsi:type="dcterms:W3CDTF">2022-06-26T13:16:31Z</dcterms:created>
  <dcterms:modified xsi:type="dcterms:W3CDTF">2023-09-12T18:52:05Z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0x010100EC9A9C0856A5C241A1358194C0EEEBC0</vt:lpwstr>
  </property>
</Properties>
</file>