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586015"/>
              </p:ext>
            </p:extLst>
          </p:nvPr>
        </p:nvGraphicFramePr>
        <p:xfrm>
          <a:off x="66000" y="91440"/>
          <a:ext cx="11648480" cy="6254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5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6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9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506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1</a:t>
                      </a:r>
                      <a:r>
                        <a:rPr lang="pt-BR" sz="1000" b="1" baseline="30000" dirty="0">
                          <a:effectLst/>
                        </a:rPr>
                        <a:t>o </a:t>
                      </a:r>
                      <a:r>
                        <a:rPr lang="pt-BR" sz="1000" b="1" dirty="0">
                          <a:effectLst/>
                        </a:rPr>
                        <a:t> ANO BACHARELADO EM MUSEOLOGIA – 2</a:t>
                      </a:r>
                      <a:r>
                        <a:rPr lang="pt-BR" sz="1000" b="1" baseline="30000" dirty="0">
                          <a:effectLst/>
                        </a:rPr>
                        <a:t>O</a:t>
                      </a:r>
                      <a:r>
                        <a:rPr lang="pt-BR" sz="1000" b="1" dirty="0">
                          <a:effectLst/>
                        </a:rPr>
                        <a:t> SEMESTRE 2023 – MANHÃ (NOVA MATRIZ)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212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TERÇA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QUARTA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SEXTA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AULA</a:t>
                      </a:r>
                    </a:p>
                    <a:p>
                      <a:r>
                        <a:rPr lang="pt-BR" sz="1000" dirty="0"/>
                        <a:t>08:00 às 08:50h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ANTROPOLOGIA 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 MEMÓRIA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08:50 às 09:40h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 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Milena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ANTROPOLOGIA 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 MEMÓRIA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9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09:40 às 10:30h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 MEMÓRIA</a:t>
                      </a: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864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INTERVALO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2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10:50 às 11:40h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  <a:defRPr/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410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11:40 às 12:30h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410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24549"/>
              </p:ext>
            </p:extLst>
          </p:nvPr>
        </p:nvGraphicFramePr>
        <p:xfrm>
          <a:off x="102000" y="455212"/>
          <a:ext cx="11988000" cy="6383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1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6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72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0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0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(matriz nova)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59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2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MUSEOLOGIA,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COMUNICAÇÃO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Milena 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E PATRIMÔNIO DO PARANÁ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96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MUSEOLOGIA,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COMUNICAÇÃO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Milena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HISTÓRIA E PATRIMÔNIO DO PARANÁ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 Paula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9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MUSEOLOGIA, COMUNICAÇÃO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Milena 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HISTÓRIA E PATRIMÔNIO DO PARANÁ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 Paula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9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499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ESTUDOS DE PÚBLICO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Prof. ª </a:t>
                      </a:r>
                      <a:r>
                        <a:rPr lang="pt-BR" sz="1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E PATRIMÔNIO DO PARANÁ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ESTUDOS DE PÚBLICO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Prof. ª </a:t>
                      </a:r>
                      <a:r>
                        <a:rPr lang="pt-BR" sz="1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26343"/>
              </p:ext>
            </p:extLst>
          </p:nvPr>
        </p:nvGraphicFramePr>
        <p:xfrm>
          <a:off x="84000" y="96088"/>
          <a:ext cx="12024000" cy="63813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6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1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8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8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ANO BACHARELADO EM MUSEOLOGIA – 2</a:t>
                      </a:r>
                      <a:r>
                        <a:rPr lang="pt-BR" sz="18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(matriz antiga)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24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61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7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INDÍGENA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82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INDÌGENA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308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INDÌGENA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53115"/>
              </p:ext>
            </p:extLst>
          </p:nvPr>
        </p:nvGraphicFramePr>
        <p:xfrm>
          <a:off x="84000" y="75617"/>
          <a:ext cx="12024000" cy="63337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baseline="0" dirty="0">
                          <a:effectLst/>
                        </a:rPr>
                        <a:t>4</a:t>
                      </a:r>
                      <a:r>
                        <a:rPr lang="pt-BR" sz="1800" b="1" baseline="30000" dirty="0">
                          <a:effectLst/>
                        </a:rPr>
                        <a:t>o </a:t>
                      </a:r>
                      <a:r>
                        <a:rPr lang="pt-BR" sz="1800" b="1" dirty="0">
                          <a:effectLst/>
                        </a:rPr>
                        <a:t> ANO BACHARELADO EM MUSEOLOGIA – 2</a:t>
                      </a:r>
                      <a:r>
                        <a:rPr lang="pt-BR" sz="1800" b="1" baseline="30000" dirty="0">
                          <a:effectLst/>
                        </a:rPr>
                        <a:t>O</a:t>
                      </a:r>
                      <a:r>
                        <a:rPr lang="pt-BR" sz="1800" b="1" dirty="0">
                          <a:effectLst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</a:rPr>
                        <a:t>(matriz antiga)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SEGUNDA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TERÇA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QUARTA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QUINTA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SEXTA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AULA</a:t>
                      </a:r>
                      <a:endParaRPr sz="10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08:50 às 09:40h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0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 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09:40 às 10:30h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07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sym typeface="Arial"/>
                        </a:rPr>
                        <a:t>INTERVALO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 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11:40 às 12:30h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70223</TotalTime>
  <Words>756</Words>
  <Application>Microsoft Office PowerPoint</Application>
  <PresentationFormat>Widescreen</PresentationFormat>
  <Paragraphs>320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AnaPaula.Peters - Curitiba I</cp:lastModifiedBy>
  <cp:revision>157</cp:revision>
  <dcterms:created xsi:type="dcterms:W3CDTF">2022-06-26T13:16:31Z</dcterms:created>
  <dcterms:modified xsi:type="dcterms:W3CDTF">2023-09-15T18:25:32Z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