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65D0CF-D4C2-DA77-E11B-3AE1A633E1AB}" v="248" dt="2023-08-21T18:34:18.815"/>
    <p1510:client id="{6600B265-151C-7627-145F-BE9A623607E3}" v="749" dt="2023-08-31T17:16:24.456"/>
    <p1510:client id="{F3E8DE11-1321-F5F5-99D7-177DC5B3F378}" v="21" dt="2023-08-25T17:19:28.7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222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6825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61697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4337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583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839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7782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44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88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66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99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150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96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47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1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92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13A9F-1E77-482F-B299-ACAA6A70CB23}" type="datetimeFigureOut">
              <a:rPr lang="pt-BR" smtClean="0"/>
              <a:t>31/08/2023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EA05A8D-F2E9-4829-92D2-42FFC22741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41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876" r:id="rId14"/>
    <p:sldLayoutId id="2147483877" r:id="rId15"/>
    <p:sldLayoutId id="21474838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046125"/>
              </p:ext>
            </p:extLst>
          </p:nvPr>
        </p:nvGraphicFramePr>
        <p:xfrm>
          <a:off x="66000" y="91440"/>
          <a:ext cx="11648480" cy="62549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69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5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5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64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790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5066"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0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pt-BR" sz="1000" b="1" dirty="0">
                          <a:effectLst/>
                        </a:rPr>
                        <a:t>1</a:t>
                      </a:r>
                      <a:r>
                        <a:rPr lang="pt-BR" sz="1000" b="1" baseline="30000" dirty="0">
                          <a:effectLst/>
                        </a:rPr>
                        <a:t>o </a:t>
                      </a:r>
                      <a:r>
                        <a:rPr lang="pt-BR" sz="1000" b="1" dirty="0">
                          <a:effectLst/>
                        </a:rPr>
                        <a:t> ANO BACHARELADO EM MUSEOLOGIA – 2</a:t>
                      </a:r>
                      <a:r>
                        <a:rPr lang="pt-BR" sz="1000" b="1" baseline="30000" dirty="0">
                          <a:effectLst/>
                        </a:rPr>
                        <a:t>O</a:t>
                      </a:r>
                      <a:r>
                        <a:rPr lang="pt-BR" sz="1000" b="1" dirty="0">
                          <a:effectLst/>
                        </a:rPr>
                        <a:t> SEMESTRE 2023 – MANHÃ (NOVA MATRIZ)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pt-BR" sz="10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212"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SEGUNDA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TERÇA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QUARTA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QUINTA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SEXTA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9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pt-BR" sz="1000" kern="1200" baseline="30000" dirty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AULA</a:t>
                      </a:r>
                    </a:p>
                    <a:p>
                      <a:r>
                        <a:rPr lang="pt-BR" sz="1000" dirty="0"/>
                        <a:t>08:00 às 08:50h</a:t>
                      </a:r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solidFill>
                          <a:schemeClr val="bg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DA ARTE II 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pt-BR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Patricia</a:t>
                      </a:r>
                      <a:endParaRPr lang="pt-BR" sz="1000" b="0" i="0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ANTROPOLOGIA 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Patricia</a:t>
                      </a:r>
                      <a:endParaRPr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HISTÓRIA, MUSEU, PATRIMÔNIO E MEMÓRIA</a:t>
                      </a:r>
                      <a:endParaRPr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Ana Paula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FOTOGRAFIA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Isadora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31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pt-BR" sz="1000" kern="1200" baseline="30000" dirty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08:50 às 09:40h</a:t>
                      </a:r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TEORIA MUSEOLÓGICA  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Milena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DA ARTE II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Patricia</a:t>
                      </a:r>
                      <a:endParaRPr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ANTROPOLOGIA 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Patricia</a:t>
                      </a:r>
                      <a:endParaRPr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HISTÓRIA, MUSEU, PATRIMÔNIO E MEMÓRIA</a:t>
                      </a:r>
                      <a:endParaRPr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Ana Paula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FOTOGRAFIA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Isadora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9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pt-BR" sz="1000" kern="1200" baseline="30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09:40 às 10:30h</a:t>
                      </a:r>
                    </a:p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TEORIA MUSEOLÓGICA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DA ARTE II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Patricia</a:t>
                      </a:r>
                      <a:endParaRPr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MARKETING E PROJETOS CULTURAIS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HISTÓRIA, MUSEU, PATRIMÔNIO E MEMÓRIA</a:t>
                      </a:r>
                      <a:endParaRPr kumimoji="0"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Ana Paula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FOTOGRAFIA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Isadora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864">
                <a:tc>
                  <a:txBody>
                    <a:bodyPr/>
                    <a:lstStyle/>
                    <a:p>
                      <a:pPr algn="ctr"/>
                      <a:r>
                        <a:rPr lang="pt-BR" sz="1000" dirty="0"/>
                        <a:t>INTERVALO</a:t>
                      </a:r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0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pt-BR" sz="1000" kern="1200" baseline="30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10:50 às 11:40h</a:t>
                      </a:r>
                    </a:p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TEORIA MUSEOLÓGICA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spcAft>
                          <a:spcPts val="0"/>
                        </a:spcAft>
                        <a:tabLst/>
                        <a:defRPr/>
                      </a:pPr>
                      <a:endParaRPr lang="pt-BR" sz="1000" dirty="0">
                        <a:solidFill>
                          <a:schemeClr val="bg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MARKETING E PROJETOS CULTURAIS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FILOSOFIA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Everaldo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PSICOLOGIA E DESENVOLVIMENTO HUMANO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Eveline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89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pt-BR" sz="1000" kern="1200" baseline="30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11:40 às 12:30h</a:t>
                      </a:r>
                    </a:p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solidFill>
                          <a:schemeClr val="bg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MARKETING E PROJETOS CULTURAIS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Milena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FILOSOFIA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Everaldo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PSICOLOGIA E DESENVOLVIMENTO HUMANO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Eveline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04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863210"/>
              </p:ext>
            </p:extLst>
          </p:nvPr>
        </p:nvGraphicFramePr>
        <p:xfrm>
          <a:off x="102000" y="455212"/>
          <a:ext cx="11988000" cy="63832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1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4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1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1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6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865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4728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pt-BR" sz="1000" b="1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pt-BR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ANO BACHARELADO EM MUSEOLOGIA – 2</a:t>
                      </a:r>
                      <a:r>
                        <a:rPr lang="pt-BR" sz="1000" b="1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pt-BR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SEMESTRE 2023 – MANHÃ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(matriz nova)</a:t>
                      </a:r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059">
                <a:tc>
                  <a:txBody>
                    <a:bodyPr/>
                    <a:lstStyle/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2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   ESTUDOS DE PÚBLICO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         E AVALIAÇÃO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       Prof. ª </a:t>
                      </a:r>
                      <a:r>
                        <a:rPr lang="pt-BR" sz="1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Jackelyne</a:t>
                      </a:r>
                      <a:endParaRPr lang="pt-BR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MUSEOLOGIA, 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COMUNICAÇÃO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Milena </a:t>
                      </a:r>
                      <a:endParaRPr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32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E PATRIMÔNIO DO PARANÁ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Ana Paula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31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96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AULA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08:50 às 09:40h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    ESTUDOS DE PÚBLICO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           E AVALIAÇÃO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       Prof. ª </a:t>
                      </a:r>
                      <a:r>
                        <a:rPr lang="pt-BR" sz="1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Jackelyne</a:t>
                      </a:r>
                      <a:endParaRPr lang="pt-BR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MUSEOLOGIA, 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COMUNICAÇÃO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Milena 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32</a:t>
                      </a:r>
                      <a:endParaRPr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HISTÓRIA E PATRIMÔNIO DO PARANÁ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 Paula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93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AULA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09:40 às 10:30h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HISTÓRIA DA ARTE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Isabela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MUSEOLOGIA, COMUNICAÇÃO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Milena 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HISTÓRIA E PATRIMÔNIO DO PARANÁ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 Paula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EXPOGRAFIA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948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INTERVALO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499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4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10:50 às 11:40h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HISTÓRIA DA ARTE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Isabela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</a:t>
                      </a:r>
                      <a:endParaRPr kumimoji="0"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EDUCAÇÃO EM MUSEUS</a:t>
                      </a:r>
                      <a:endParaRPr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            Prof. ª </a:t>
                      </a:r>
                      <a:r>
                        <a:rPr lang="pt-BR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Jackelyne</a:t>
                      </a:r>
                      <a:endParaRPr lang="pt-BR" sz="1000" b="0" i="0" u="none" strike="noStrike" kern="1200" cap="none" spc="0" normalizeH="0" baseline="0" noProof="0" dirty="0" err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32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E PATRIMÔNIO DO PARANÁ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Ana Paula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31</a:t>
                      </a:r>
                      <a:endParaRPr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EXPOGRAFIA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32</a:t>
                      </a: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79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000" kern="12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  <a:p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HISTÓRIA DA ARTE IV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Isabela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EDUCAÇÃO EM MUSEUS</a:t>
                      </a:r>
                      <a:endParaRPr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            Prof. ª </a:t>
                      </a:r>
                      <a:r>
                        <a:rPr lang="pt-BR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Jackelyne</a:t>
                      </a: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32</a:t>
                      </a:r>
                      <a:endParaRPr lang="pt-B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DOCUMENTAÇÃO MUSEOLÓGICA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Marla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56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677638"/>
              </p:ext>
            </p:extLst>
          </p:nvPr>
        </p:nvGraphicFramePr>
        <p:xfrm>
          <a:off x="84000" y="96088"/>
          <a:ext cx="12024000" cy="63813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8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6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9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13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0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4889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pt-BR" sz="1800" b="1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ANO BACHARELADO EM MUSEOLOGIA – 2</a:t>
                      </a:r>
                      <a:r>
                        <a:rPr lang="pt-BR" sz="1800" b="1" baseline="30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SEMESTRE 2023 – MANHÃ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(matriz antiga)</a:t>
                      </a:r>
                    </a:p>
                  </a:txBody>
                  <a:tcPr marL="68580" marR="68580" marT="34290" marB="3429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724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61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08:00 às 08:50h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t-BR" sz="1200" dirty="0"/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476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2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 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AULA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08:50 às 09:40h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LABORATÓRIO</a:t>
                      </a:r>
                      <a:r>
                        <a:rPr lang="pt-BR" sz="1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PROCESSOS CURATORIAIS CULTURAIS 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950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3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09:40 às 10:30h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LABORATÓRIO</a:t>
                      </a:r>
                      <a:r>
                        <a:rPr lang="pt-BR" sz="1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32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PROCESSOS CURATORIAIS CULTURAIS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HISTÓRIA DA ARTE VI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Isabela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SALA 32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CULTURA E ARTE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INDÍGENA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Prof. Mário S.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SALA 31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8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INTERVALO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950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4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a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 AULA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  <a:sym typeface="Arial"/>
                        </a:rPr>
                        <a:t>10:50 às 11:40h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LABORATÓRIO</a:t>
                      </a:r>
                      <a:r>
                        <a:rPr lang="pt-BR" sz="1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PROCESSOS CURATORIAIS CULTURAIS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HISTÓRIA DA ARTE VI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Isabela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SALA 32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CULTURA E ARTE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INDÌGENA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Prof. MÁRIO S.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95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r>
                        <a:rPr lang="pt-BR" sz="1000" kern="1200" baseline="300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11:40 às 12:30h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LABORATÓRIO</a:t>
                      </a:r>
                      <a:r>
                        <a:rPr lang="pt-BR" sz="1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CONSERVAÇÃO II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Allan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PROCESSOS CURATORIAIS CULTURAIS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SALA 30</a:t>
                      </a: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D7D31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PRÁTICA DE PESQUISA APLICADA À MUSEOLOGIA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kumimoji="0"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Andrea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HISTÓRIA DA ARTE VI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Prof.</a:t>
                      </a:r>
                      <a:r>
                        <a:rPr lang="pt-BR" sz="1000" b="1" i="0" u="none" strike="noStrike" kern="1200" cap="none" spc="0" normalizeH="0" baseline="3000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Isabela</a:t>
                      </a:r>
                      <a:endParaRPr lang="pt-BR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SALA 32</a:t>
                      </a: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CULTURA E ARTE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INDÌGENA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Prof. MÁRIO S.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pt-BR" sz="1000" b="1" i="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SALA 31</a:t>
                      </a:r>
                    </a:p>
                  </a:txBody>
                  <a:tcPr marL="68580" marR="68580" marT="34290" marB="3429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58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654949"/>
              </p:ext>
            </p:extLst>
          </p:nvPr>
        </p:nvGraphicFramePr>
        <p:xfrm>
          <a:off x="84000" y="75617"/>
          <a:ext cx="12024000" cy="63337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0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0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200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baseline="0" dirty="0">
                          <a:effectLst/>
                        </a:rPr>
                        <a:t>4</a:t>
                      </a:r>
                      <a:r>
                        <a:rPr lang="pt-BR" sz="1800" b="1" baseline="30000" dirty="0">
                          <a:effectLst/>
                        </a:rPr>
                        <a:t>o </a:t>
                      </a:r>
                      <a:r>
                        <a:rPr lang="pt-BR" sz="1800" b="1" dirty="0">
                          <a:effectLst/>
                        </a:rPr>
                        <a:t> ANO BACHARELADO EM MUSEOLOGIA – 2</a:t>
                      </a:r>
                      <a:r>
                        <a:rPr lang="pt-BR" sz="1800" b="1" baseline="30000" dirty="0">
                          <a:effectLst/>
                        </a:rPr>
                        <a:t>O</a:t>
                      </a:r>
                      <a:r>
                        <a:rPr lang="pt-BR" sz="1800" b="1" dirty="0">
                          <a:effectLst/>
                        </a:rPr>
                        <a:t> SEMESTRE 2023 – MANHÃ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dirty="0">
                          <a:effectLst/>
                        </a:rPr>
                        <a:t>(matriz antiga)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SEGUNDA</a:t>
                      </a:r>
                      <a:endParaRPr lang="pt-B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TERÇA</a:t>
                      </a:r>
                      <a:endParaRPr lang="pt-B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QUARTA</a:t>
                      </a:r>
                      <a:endParaRPr lang="pt-B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QUINTA</a:t>
                      </a:r>
                      <a:endParaRPr lang="pt-B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/>
                        <a:t>SEXTA</a:t>
                      </a:r>
                      <a:endParaRPr lang="pt-BR" sz="15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sym typeface="Arial"/>
                        </a:rPr>
                        <a:t>1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sym typeface="Arial"/>
                        </a:rPr>
                        <a:t>a 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sym typeface="Arial"/>
                        </a:rPr>
                        <a:t>AULA</a:t>
                      </a:r>
                      <a:endParaRPr sz="10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sym typeface="Arial"/>
                        </a:rPr>
                        <a:t>08:00 às 08:50h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sym typeface="Arial"/>
                        </a:rPr>
                        <a:t>2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sym typeface="Arial"/>
                        </a:rPr>
                        <a:t>a 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sym typeface="Arial"/>
                        </a:rPr>
                        <a:t>AULA</a:t>
                      </a:r>
                      <a:endParaRPr sz="1000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ym typeface="Arial"/>
                        </a:rPr>
                        <a:t>08:50 às 09:40h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30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sym typeface="Arial"/>
                        </a:rPr>
                        <a:t>3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sym typeface="Arial"/>
                        </a:rPr>
                        <a:t>a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sym typeface="Arial"/>
                        </a:rPr>
                        <a:t> AULA</a:t>
                      </a:r>
                      <a:endParaRPr sz="1000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ym typeface="Arial"/>
                        </a:rPr>
                        <a:t>09:40 às 10:30h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074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000" dirty="0">
                          <a:sym typeface="Arial"/>
                        </a:rPr>
                        <a:t>INTERVALO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olidFill>
                            <a:schemeClr val="dk1"/>
                          </a:solidFill>
                          <a:sym typeface="Arial"/>
                        </a:rPr>
                        <a:t>4</a:t>
                      </a:r>
                      <a:r>
                        <a:rPr lang="pt-BR" sz="1000" baseline="30000" dirty="0">
                          <a:solidFill>
                            <a:schemeClr val="dk1"/>
                          </a:solidFill>
                          <a:sym typeface="Arial"/>
                        </a:rPr>
                        <a:t>a</a:t>
                      </a:r>
                      <a:r>
                        <a:rPr lang="pt-BR" sz="1000" dirty="0">
                          <a:solidFill>
                            <a:schemeClr val="dk1"/>
                          </a:solidFill>
                          <a:sym typeface="Arial"/>
                        </a:rPr>
                        <a:t> AULA</a:t>
                      </a:r>
                      <a:endParaRPr sz="1000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000" dirty="0">
                          <a:sym typeface="Arial"/>
                        </a:rPr>
                        <a:t>10:50 às 11:40h</a:t>
                      </a:r>
                      <a:endParaRPr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9050" marR="59050" marT="29525" marB="295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ESTÁGIO 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André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SALA 33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72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kern="1200" baseline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pt-BR" sz="1000" kern="1200" baseline="30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pt-BR" sz="1000" kern="1200" dirty="0">
                          <a:solidFill>
                            <a:schemeClr val="tx1"/>
                          </a:solidFill>
                          <a:effectLst/>
                        </a:rPr>
                        <a:t> AULA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dirty="0"/>
                        <a:t>11:40 às 12:30h</a:t>
                      </a:r>
                      <a:endParaRPr lang="pt-B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ESTÁGIO SUPERVISIONADO II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 </a:t>
                      </a:r>
                      <a:r>
                        <a:rPr lang="pt-BR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André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33</a:t>
                      </a:r>
                      <a:endParaRPr kumimoji="0" lang="pt-BR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18636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70212</TotalTime>
  <Words>762</Words>
  <Application>Microsoft Office PowerPoint</Application>
  <PresentationFormat>Widescreen</PresentationFormat>
  <Paragraphs>324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Facetado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Positivo</dc:creator>
  <cp:lastModifiedBy>AnaPaula.Peters - Curitiba I</cp:lastModifiedBy>
  <cp:revision>155</cp:revision>
  <dcterms:created xsi:type="dcterms:W3CDTF">2022-06-26T13:16:31Z</dcterms:created>
  <dcterms:modified xsi:type="dcterms:W3CDTF">2023-08-31T18:19:20Z</dcterms:modified>
</cp:coreProperties>
</file>