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2" r:id="rId4"/>
  </p:sldMasterIdLst>
  <p:notesMasterIdLst>
    <p:notesMasterId r:id="rId9"/>
  </p:notesMasterIdLst>
  <p:sldIdLst>
    <p:sldId id="256" r:id="rId5"/>
    <p:sldId id="258" r:id="rId6"/>
    <p:sldId id="259" r:id="rId7"/>
    <p:sldId id="260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0E1D718-D100-4FA6-BD6D-EB76DA1DEFCA}" v="28" dt="2024-07-30T01:25:44.43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enhum Estilo, Nenhuma Grad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enhum Estilo, Grade de Tabe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8799B23B-EC83-4686-B30A-512413B5E67A}" styleName="Estilo Claro 3 - Ênfas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3B4B98B0-60AC-42C2-AFA5-B58CD77FA1E5}" styleName="Estilo Claro 1 - Ênfas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744" autoAdjust="0"/>
  </p:normalViewPr>
  <p:slideViewPr>
    <p:cSldViewPr snapToGrid="0">
      <p:cViewPr varScale="1">
        <p:scale>
          <a:sx n="70" d="100"/>
          <a:sy n="70" d="100"/>
        </p:scale>
        <p:origin x="1094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ckelyne.Veneza - Curitiba I" userId="6e760e9e-9edc-4e25-ac4e-20bf195cc93b" providerId="ADAL" clId="{60E1D718-D100-4FA6-BD6D-EB76DA1DEFCA}"/>
    <pc:docChg chg="undo custSel modSld">
      <pc:chgData name="Jackelyne.Veneza - Curitiba I" userId="6e760e9e-9edc-4e25-ac4e-20bf195cc93b" providerId="ADAL" clId="{60E1D718-D100-4FA6-BD6D-EB76DA1DEFCA}" dt="2024-07-30T03:01:00.945" v="688" actId="21"/>
      <pc:docMkLst>
        <pc:docMk/>
      </pc:docMkLst>
      <pc:sldChg chg="modSp mod">
        <pc:chgData name="Jackelyne.Veneza - Curitiba I" userId="6e760e9e-9edc-4e25-ac4e-20bf195cc93b" providerId="ADAL" clId="{60E1D718-D100-4FA6-BD6D-EB76DA1DEFCA}" dt="2024-07-30T01:26:13.007" v="686" actId="20577"/>
        <pc:sldMkLst>
          <pc:docMk/>
          <pc:sldMk cId="1070047554" sldId="256"/>
        </pc:sldMkLst>
        <pc:graphicFrameChg chg="mod modGraphic">
          <ac:chgData name="Jackelyne.Veneza - Curitiba I" userId="6e760e9e-9edc-4e25-ac4e-20bf195cc93b" providerId="ADAL" clId="{60E1D718-D100-4FA6-BD6D-EB76DA1DEFCA}" dt="2024-07-30T01:26:13.007" v="686" actId="20577"/>
          <ac:graphicFrameMkLst>
            <pc:docMk/>
            <pc:sldMk cId="1070047554" sldId="256"/>
            <ac:graphicFrameMk id="4" creationId="{00000000-0000-0000-0000-000000000000}"/>
          </ac:graphicFrameMkLst>
        </pc:graphicFrameChg>
      </pc:sldChg>
      <pc:sldChg chg="modSp mod">
        <pc:chgData name="Jackelyne.Veneza - Curitiba I" userId="6e760e9e-9edc-4e25-ac4e-20bf195cc93b" providerId="ADAL" clId="{60E1D718-D100-4FA6-BD6D-EB76DA1DEFCA}" dt="2024-07-24T18:53:23.622" v="527" actId="20577"/>
        <pc:sldMkLst>
          <pc:docMk/>
          <pc:sldMk cId="439567960" sldId="258"/>
        </pc:sldMkLst>
        <pc:graphicFrameChg chg="mod modGraphic">
          <ac:chgData name="Jackelyne.Veneza - Curitiba I" userId="6e760e9e-9edc-4e25-ac4e-20bf195cc93b" providerId="ADAL" clId="{60E1D718-D100-4FA6-BD6D-EB76DA1DEFCA}" dt="2024-07-24T18:53:23.622" v="527" actId="20577"/>
          <ac:graphicFrameMkLst>
            <pc:docMk/>
            <pc:sldMk cId="439567960" sldId="258"/>
            <ac:graphicFrameMk id="4" creationId="{00000000-0000-0000-0000-000000000000}"/>
          </ac:graphicFrameMkLst>
        </pc:graphicFrameChg>
      </pc:sldChg>
      <pc:sldChg chg="modSp mod">
        <pc:chgData name="Jackelyne.Veneza - Curitiba I" userId="6e760e9e-9edc-4e25-ac4e-20bf195cc93b" providerId="ADAL" clId="{60E1D718-D100-4FA6-BD6D-EB76DA1DEFCA}" dt="2024-07-30T01:24:42.726" v="646"/>
        <pc:sldMkLst>
          <pc:docMk/>
          <pc:sldMk cId="1582581504" sldId="259"/>
        </pc:sldMkLst>
        <pc:graphicFrameChg chg="mod modGraphic">
          <ac:chgData name="Jackelyne.Veneza - Curitiba I" userId="6e760e9e-9edc-4e25-ac4e-20bf195cc93b" providerId="ADAL" clId="{60E1D718-D100-4FA6-BD6D-EB76DA1DEFCA}" dt="2024-07-30T01:24:42.726" v="646"/>
          <ac:graphicFrameMkLst>
            <pc:docMk/>
            <pc:sldMk cId="1582581504" sldId="259"/>
            <ac:graphicFrameMk id="4" creationId="{00000000-0000-0000-0000-000000000000}"/>
          </ac:graphicFrameMkLst>
        </pc:graphicFrameChg>
      </pc:sldChg>
      <pc:sldChg chg="modSp mod">
        <pc:chgData name="Jackelyne.Veneza - Curitiba I" userId="6e760e9e-9edc-4e25-ac4e-20bf195cc93b" providerId="ADAL" clId="{60E1D718-D100-4FA6-BD6D-EB76DA1DEFCA}" dt="2024-07-30T03:01:00.945" v="688" actId="21"/>
        <pc:sldMkLst>
          <pc:docMk/>
          <pc:sldMk cId="1331863623" sldId="260"/>
        </pc:sldMkLst>
        <pc:graphicFrameChg chg="mod modGraphic">
          <ac:chgData name="Jackelyne.Veneza - Curitiba I" userId="6e760e9e-9edc-4e25-ac4e-20bf195cc93b" providerId="ADAL" clId="{60E1D718-D100-4FA6-BD6D-EB76DA1DEFCA}" dt="2024-07-30T03:01:00.945" v="688" actId="21"/>
          <ac:graphicFrameMkLst>
            <pc:docMk/>
            <pc:sldMk cId="1331863623" sldId="260"/>
            <ac:graphicFrameMk id="4" creationId="{00000000-0000-0000-0000-000000000000}"/>
          </ac:graphicFrameMkLst>
        </pc:graphicFrameChg>
      </pc:sldChg>
    </pc:docChg>
  </pc:docChgLst>
  <pc:docChgLst>
    <pc:chgData name="Jackelyne.Veneza - Curitiba I" userId="6e760e9e-9edc-4e25-ac4e-20bf195cc93b" providerId="ADAL" clId="{D5B78364-C9A9-4779-B614-179E4C3EEF5F}"/>
    <pc:docChg chg="undo custSel addSld delSld modSld">
      <pc:chgData name="Jackelyne.Veneza - Curitiba I" userId="6e760e9e-9edc-4e25-ac4e-20bf195cc93b" providerId="ADAL" clId="{D5B78364-C9A9-4779-B614-179E4C3EEF5F}" dt="2024-05-30T23:34:00.345" v="1908" actId="21"/>
      <pc:docMkLst>
        <pc:docMk/>
      </pc:docMkLst>
      <pc:sldChg chg="addSp modSp mod setBg">
        <pc:chgData name="Jackelyne.Veneza - Curitiba I" userId="6e760e9e-9edc-4e25-ac4e-20bf195cc93b" providerId="ADAL" clId="{D5B78364-C9A9-4779-B614-179E4C3EEF5F}" dt="2024-04-09T15:01:46.192" v="1885" actId="255"/>
        <pc:sldMkLst>
          <pc:docMk/>
          <pc:sldMk cId="1070047554" sldId="256"/>
        </pc:sldMkLst>
        <pc:spChg chg="add">
          <ac:chgData name="Jackelyne.Veneza - Curitiba I" userId="6e760e9e-9edc-4e25-ac4e-20bf195cc93b" providerId="ADAL" clId="{D5B78364-C9A9-4779-B614-179E4C3EEF5F}" dt="2024-03-15T03:55:59.826" v="1163" actId="26606"/>
          <ac:spMkLst>
            <pc:docMk/>
            <pc:sldMk cId="1070047554" sldId="256"/>
            <ac:spMk id="9" creationId="{03E8462A-FEBA-4848-81CC-3F8DA3E477BE}"/>
          </ac:spMkLst>
        </pc:spChg>
        <pc:spChg chg="add">
          <ac:chgData name="Jackelyne.Veneza - Curitiba I" userId="6e760e9e-9edc-4e25-ac4e-20bf195cc93b" providerId="ADAL" clId="{D5B78364-C9A9-4779-B614-179E4C3EEF5F}" dt="2024-03-15T03:55:59.826" v="1163" actId="26606"/>
          <ac:spMkLst>
            <pc:docMk/>
            <pc:sldMk cId="1070047554" sldId="256"/>
            <ac:spMk id="22" creationId="{7941F9B1-B01B-4A84-89D9-B169AEB4E456}"/>
          </ac:spMkLst>
        </pc:spChg>
        <pc:grpChg chg="add">
          <ac:chgData name="Jackelyne.Veneza - Curitiba I" userId="6e760e9e-9edc-4e25-ac4e-20bf195cc93b" providerId="ADAL" clId="{D5B78364-C9A9-4779-B614-179E4C3EEF5F}" dt="2024-03-15T03:55:59.826" v="1163" actId="26606"/>
          <ac:grpSpMkLst>
            <pc:docMk/>
            <pc:sldMk cId="1070047554" sldId="256"/>
            <ac:grpSpMk id="11" creationId="{2109F83F-40FE-4DB3-84CC-09FB3340D06D}"/>
          </ac:grpSpMkLst>
        </pc:grpChg>
        <pc:graphicFrameChg chg="mod modGraphic">
          <ac:chgData name="Jackelyne.Veneza - Curitiba I" userId="6e760e9e-9edc-4e25-ac4e-20bf195cc93b" providerId="ADAL" clId="{D5B78364-C9A9-4779-B614-179E4C3EEF5F}" dt="2024-04-09T15:01:46.192" v="1885" actId="255"/>
          <ac:graphicFrameMkLst>
            <pc:docMk/>
            <pc:sldMk cId="1070047554" sldId="256"/>
            <ac:graphicFrameMk id="4" creationId="{00000000-0000-0000-0000-000000000000}"/>
          </ac:graphicFrameMkLst>
        </pc:graphicFrameChg>
      </pc:sldChg>
      <pc:sldChg chg="addSp modSp mod setBg">
        <pc:chgData name="Jackelyne.Veneza - Curitiba I" userId="6e760e9e-9edc-4e25-ac4e-20bf195cc93b" providerId="ADAL" clId="{D5B78364-C9A9-4779-B614-179E4C3EEF5F}" dt="2024-05-30T23:32:34.190" v="1907" actId="21"/>
        <pc:sldMkLst>
          <pc:docMk/>
          <pc:sldMk cId="439567960" sldId="258"/>
        </pc:sldMkLst>
        <pc:spChg chg="add">
          <ac:chgData name="Jackelyne.Veneza - Curitiba I" userId="6e760e9e-9edc-4e25-ac4e-20bf195cc93b" providerId="ADAL" clId="{D5B78364-C9A9-4779-B614-179E4C3EEF5F}" dt="2024-03-15T03:56:12.661" v="1164" actId="26606"/>
          <ac:spMkLst>
            <pc:docMk/>
            <pc:sldMk cId="439567960" sldId="258"/>
            <ac:spMk id="9" creationId="{03E8462A-FEBA-4848-81CC-3F8DA3E477BE}"/>
          </ac:spMkLst>
        </pc:spChg>
        <pc:spChg chg="add">
          <ac:chgData name="Jackelyne.Veneza - Curitiba I" userId="6e760e9e-9edc-4e25-ac4e-20bf195cc93b" providerId="ADAL" clId="{D5B78364-C9A9-4779-B614-179E4C3EEF5F}" dt="2024-03-15T03:56:12.661" v="1164" actId="26606"/>
          <ac:spMkLst>
            <pc:docMk/>
            <pc:sldMk cId="439567960" sldId="258"/>
            <ac:spMk id="22" creationId="{7941F9B1-B01B-4A84-89D9-B169AEB4E456}"/>
          </ac:spMkLst>
        </pc:spChg>
        <pc:grpChg chg="add">
          <ac:chgData name="Jackelyne.Veneza - Curitiba I" userId="6e760e9e-9edc-4e25-ac4e-20bf195cc93b" providerId="ADAL" clId="{D5B78364-C9A9-4779-B614-179E4C3EEF5F}" dt="2024-03-15T03:56:12.661" v="1164" actId="26606"/>
          <ac:grpSpMkLst>
            <pc:docMk/>
            <pc:sldMk cId="439567960" sldId="258"/>
            <ac:grpSpMk id="11" creationId="{2109F83F-40FE-4DB3-84CC-09FB3340D06D}"/>
          </ac:grpSpMkLst>
        </pc:grpChg>
        <pc:graphicFrameChg chg="mod modGraphic">
          <ac:chgData name="Jackelyne.Veneza - Curitiba I" userId="6e760e9e-9edc-4e25-ac4e-20bf195cc93b" providerId="ADAL" clId="{D5B78364-C9A9-4779-B614-179E4C3EEF5F}" dt="2024-05-30T23:32:34.190" v="1907" actId="21"/>
          <ac:graphicFrameMkLst>
            <pc:docMk/>
            <pc:sldMk cId="439567960" sldId="258"/>
            <ac:graphicFrameMk id="4" creationId="{00000000-0000-0000-0000-000000000000}"/>
          </ac:graphicFrameMkLst>
        </pc:graphicFrameChg>
      </pc:sldChg>
      <pc:sldChg chg="addSp modSp mod setBg modNotesTx">
        <pc:chgData name="Jackelyne.Veneza - Curitiba I" userId="6e760e9e-9edc-4e25-ac4e-20bf195cc93b" providerId="ADAL" clId="{D5B78364-C9A9-4779-B614-179E4C3EEF5F}" dt="2024-05-30T23:12:43.610" v="1906" actId="20577"/>
        <pc:sldMkLst>
          <pc:docMk/>
          <pc:sldMk cId="1582581504" sldId="259"/>
        </pc:sldMkLst>
        <pc:spChg chg="add">
          <ac:chgData name="Jackelyne.Veneza - Curitiba I" userId="6e760e9e-9edc-4e25-ac4e-20bf195cc93b" providerId="ADAL" clId="{D5B78364-C9A9-4779-B614-179E4C3EEF5F}" dt="2024-03-15T03:56:17.768" v="1165" actId="26606"/>
          <ac:spMkLst>
            <pc:docMk/>
            <pc:sldMk cId="1582581504" sldId="259"/>
            <ac:spMk id="9" creationId="{03E8462A-FEBA-4848-81CC-3F8DA3E477BE}"/>
          </ac:spMkLst>
        </pc:spChg>
        <pc:spChg chg="add">
          <ac:chgData name="Jackelyne.Veneza - Curitiba I" userId="6e760e9e-9edc-4e25-ac4e-20bf195cc93b" providerId="ADAL" clId="{D5B78364-C9A9-4779-B614-179E4C3EEF5F}" dt="2024-03-15T03:56:17.768" v="1165" actId="26606"/>
          <ac:spMkLst>
            <pc:docMk/>
            <pc:sldMk cId="1582581504" sldId="259"/>
            <ac:spMk id="22" creationId="{7941F9B1-B01B-4A84-89D9-B169AEB4E456}"/>
          </ac:spMkLst>
        </pc:spChg>
        <pc:grpChg chg="add">
          <ac:chgData name="Jackelyne.Veneza - Curitiba I" userId="6e760e9e-9edc-4e25-ac4e-20bf195cc93b" providerId="ADAL" clId="{D5B78364-C9A9-4779-B614-179E4C3EEF5F}" dt="2024-03-15T03:56:17.768" v="1165" actId="26606"/>
          <ac:grpSpMkLst>
            <pc:docMk/>
            <pc:sldMk cId="1582581504" sldId="259"/>
            <ac:grpSpMk id="11" creationId="{2109F83F-40FE-4DB3-84CC-09FB3340D06D}"/>
          </ac:grpSpMkLst>
        </pc:grpChg>
        <pc:graphicFrameChg chg="mod modGraphic">
          <ac:chgData name="Jackelyne.Veneza - Curitiba I" userId="6e760e9e-9edc-4e25-ac4e-20bf195cc93b" providerId="ADAL" clId="{D5B78364-C9A9-4779-B614-179E4C3EEF5F}" dt="2024-05-30T23:12:43.610" v="1906" actId="20577"/>
          <ac:graphicFrameMkLst>
            <pc:docMk/>
            <pc:sldMk cId="1582581504" sldId="259"/>
            <ac:graphicFrameMk id="4" creationId="{00000000-0000-0000-0000-000000000000}"/>
          </ac:graphicFrameMkLst>
        </pc:graphicFrameChg>
      </pc:sldChg>
      <pc:sldChg chg="addSp modSp mod setBg">
        <pc:chgData name="Jackelyne.Veneza - Curitiba I" userId="6e760e9e-9edc-4e25-ac4e-20bf195cc93b" providerId="ADAL" clId="{D5B78364-C9A9-4779-B614-179E4C3EEF5F}" dt="2024-05-30T23:34:00.345" v="1908" actId="21"/>
        <pc:sldMkLst>
          <pc:docMk/>
          <pc:sldMk cId="1331863623" sldId="260"/>
        </pc:sldMkLst>
        <pc:spChg chg="add">
          <ac:chgData name="Jackelyne.Veneza - Curitiba I" userId="6e760e9e-9edc-4e25-ac4e-20bf195cc93b" providerId="ADAL" clId="{D5B78364-C9A9-4779-B614-179E4C3EEF5F}" dt="2024-03-15T03:56:21.499" v="1166" actId="26606"/>
          <ac:spMkLst>
            <pc:docMk/>
            <pc:sldMk cId="1331863623" sldId="260"/>
            <ac:spMk id="9" creationId="{03E8462A-FEBA-4848-81CC-3F8DA3E477BE}"/>
          </ac:spMkLst>
        </pc:spChg>
        <pc:spChg chg="add">
          <ac:chgData name="Jackelyne.Veneza - Curitiba I" userId="6e760e9e-9edc-4e25-ac4e-20bf195cc93b" providerId="ADAL" clId="{D5B78364-C9A9-4779-B614-179E4C3EEF5F}" dt="2024-03-15T03:56:21.499" v="1166" actId="26606"/>
          <ac:spMkLst>
            <pc:docMk/>
            <pc:sldMk cId="1331863623" sldId="260"/>
            <ac:spMk id="22" creationId="{7941F9B1-B01B-4A84-89D9-B169AEB4E456}"/>
          </ac:spMkLst>
        </pc:spChg>
        <pc:grpChg chg="add">
          <ac:chgData name="Jackelyne.Veneza - Curitiba I" userId="6e760e9e-9edc-4e25-ac4e-20bf195cc93b" providerId="ADAL" clId="{D5B78364-C9A9-4779-B614-179E4C3EEF5F}" dt="2024-03-15T03:56:21.499" v="1166" actId="26606"/>
          <ac:grpSpMkLst>
            <pc:docMk/>
            <pc:sldMk cId="1331863623" sldId="260"/>
            <ac:grpSpMk id="11" creationId="{2109F83F-40FE-4DB3-84CC-09FB3340D06D}"/>
          </ac:grpSpMkLst>
        </pc:grpChg>
        <pc:graphicFrameChg chg="mod modGraphic">
          <ac:chgData name="Jackelyne.Veneza - Curitiba I" userId="6e760e9e-9edc-4e25-ac4e-20bf195cc93b" providerId="ADAL" clId="{D5B78364-C9A9-4779-B614-179E4C3EEF5F}" dt="2024-05-30T23:34:00.345" v="1908" actId="21"/>
          <ac:graphicFrameMkLst>
            <pc:docMk/>
            <pc:sldMk cId="1331863623" sldId="260"/>
            <ac:graphicFrameMk id="4" creationId="{00000000-0000-0000-0000-000000000000}"/>
          </ac:graphicFrameMkLst>
        </pc:graphicFrameChg>
      </pc:sldChg>
      <pc:sldChg chg="new del">
        <pc:chgData name="Jackelyne.Veneza - Curitiba I" userId="6e760e9e-9edc-4e25-ac4e-20bf195cc93b" providerId="ADAL" clId="{D5B78364-C9A9-4779-B614-179E4C3EEF5F}" dt="2024-03-21T12:50:32.535" v="1755" actId="2696"/>
        <pc:sldMkLst>
          <pc:docMk/>
          <pc:sldMk cId="26693307" sldId="261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CC9645-4B3E-4998-820A-1ADBF81F5327}" type="datetimeFigureOut">
              <a:rPr lang="pt-BR" smtClean="0"/>
              <a:t>29/07/2024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76C590E-C2BD-42AC-ADF3-F3451A5E38E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153856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76C590E-C2BD-42AC-ADF3-F3451A5E38E3}" type="slidenum">
              <a:rPr lang="pt-BR" smtClean="0"/>
              <a:t>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258038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13A9F-1E77-482F-B299-ACAA6A70CB23}" type="datetimeFigureOut">
              <a:rPr lang="pt-BR" smtClean="0"/>
              <a:t>29/07/2024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A05A8D-F2E9-4829-92D2-42FFC22741F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122273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e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13A9F-1E77-482F-B299-ACAA6A70CB23}" type="datetimeFigureOut">
              <a:rPr lang="pt-BR" smtClean="0"/>
              <a:t>29/07/2024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A05A8D-F2E9-4829-92D2-42FFC22741F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668256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çã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13A9F-1E77-482F-B299-ACAA6A70CB23}" type="datetimeFigureOut">
              <a:rPr lang="pt-BR" smtClean="0"/>
              <a:t>29/07/2024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A05A8D-F2E9-4829-92D2-42FFC22741FA}" type="slidenum">
              <a:rPr lang="pt-BR" smtClean="0"/>
              <a:t>‹nº›</a:t>
            </a:fld>
            <a:endParaRPr lang="pt-BR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65616978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13A9F-1E77-482F-B299-ACAA6A70CB23}" type="datetimeFigureOut">
              <a:rPr lang="pt-BR" smtClean="0"/>
              <a:t>29/07/2024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A05A8D-F2E9-4829-92D2-42FFC22741F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1433787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o 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13A9F-1E77-482F-B299-ACAA6A70CB23}" type="datetimeFigureOut">
              <a:rPr lang="pt-BR" smtClean="0"/>
              <a:t>29/07/2024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A05A8D-F2E9-4829-92D2-42FFC22741FA}" type="slidenum">
              <a:rPr lang="pt-BR" smtClean="0"/>
              <a:t>‹nº›</a:t>
            </a:fld>
            <a:endParaRPr lang="pt-BR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3583211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iro ou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13A9F-1E77-482F-B299-ACAA6A70CB23}" type="datetimeFigureOut">
              <a:rPr lang="pt-BR" smtClean="0"/>
              <a:t>29/07/2024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A05A8D-F2E9-4829-92D2-42FFC22741F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6883908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13A9F-1E77-482F-B299-ACAA6A70CB23}" type="datetimeFigureOut">
              <a:rPr lang="pt-BR" smtClean="0"/>
              <a:t>29/07/2024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A05A8D-F2E9-4829-92D2-42FFC22741F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8778284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13A9F-1E77-482F-B299-ACAA6A70CB23}" type="datetimeFigureOut">
              <a:rPr lang="pt-BR" smtClean="0"/>
              <a:t>29/07/2024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A05A8D-F2E9-4829-92D2-42FFC22741F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224498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13A9F-1E77-482F-B299-ACAA6A70CB23}" type="datetimeFigureOut">
              <a:rPr lang="pt-BR" smtClean="0"/>
              <a:t>29/07/2024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A05A8D-F2E9-4829-92D2-42FFC22741F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508836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13A9F-1E77-482F-B299-ACAA6A70CB23}" type="datetimeFigureOut">
              <a:rPr lang="pt-BR" smtClean="0"/>
              <a:t>29/07/2024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A05A8D-F2E9-4829-92D2-42FFC22741F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906617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13A9F-1E77-482F-B299-ACAA6A70CB23}" type="datetimeFigureOut">
              <a:rPr lang="pt-BR" smtClean="0"/>
              <a:t>29/07/2024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A05A8D-F2E9-4829-92D2-42FFC22741F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099965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13A9F-1E77-482F-B299-ACAA6A70CB23}" type="datetimeFigureOut">
              <a:rPr lang="pt-BR" smtClean="0"/>
              <a:t>29/07/2024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A05A8D-F2E9-4829-92D2-42FFC22741F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701505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13A9F-1E77-482F-B299-ACAA6A70CB23}" type="datetimeFigureOut">
              <a:rPr lang="pt-BR" smtClean="0"/>
              <a:t>29/07/2024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A05A8D-F2E9-4829-92D2-42FFC22741F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009698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13A9F-1E77-482F-B299-ACAA6A70CB23}" type="datetimeFigureOut">
              <a:rPr lang="pt-BR" smtClean="0"/>
              <a:t>29/07/2024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A05A8D-F2E9-4829-92D2-42FFC22741F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654739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13A9F-1E77-482F-B299-ACAA6A70CB23}" type="datetimeFigureOut">
              <a:rPr lang="pt-BR" smtClean="0"/>
              <a:t>29/07/2024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A05A8D-F2E9-4829-92D2-42FFC22741F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032149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13A9F-1E77-482F-B299-ACAA6A70CB23}" type="datetimeFigureOut">
              <a:rPr lang="pt-BR" smtClean="0"/>
              <a:t>29/07/2024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A05A8D-F2E9-4829-92D2-42FFC22741F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419214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E13A9F-1E77-482F-B299-ACAA6A70CB23}" type="datetimeFigureOut">
              <a:rPr lang="pt-BR" smtClean="0"/>
              <a:t>29/07/2024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2EA05A8D-F2E9-4829-92D2-42FFC22741F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95416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63" r:id="rId1"/>
    <p:sldLayoutId id="2147483864" r:id="rId2"/>
    <p:sldLayoutId id="2147483865" r:id="rId3"/>
    <p:sldLayoutId id="2147483866" r:id="rId4"/>
    <p:sldLayoutId id="2147483867" r:id="rId5"/>
    <p:sldLayoutId id="2147483868" r:id="rId6"/>
    <p:sldLayoutId id="2147483869" r:id="rId7"/>
    <p:sldLayoutId id="2147483870" r:id="rId8"/>
    <p:sldLayoutId id="2147483871" r:id="rId9"/>
    <p:sldLayoutId id="2147483872" r:id="rId10"/>
    <p:sldLayoutId id="2147483873" r:id="rId11"/>
    <p:sldLayoutId id="2147483874" r:id="rId12"/>
    <p:sldLayoutId id="2147483875" r:id="rId13"/>
    <p:sldLayoutId id="2147483876" r:id="rId14"/>
    <p:sldLayoutId id="2147483877" r:id="rId15"/>
    <p:sldLayoutId id="2147483878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pt-BR"/>
            </a:p>
          </p:txBody>
        </p:sp>
        <p:sp>
          <p:nvSpPr>
            <p:cNvPr id="14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pt-BR"/>
            </a:p>
          </p:txBody>
        </p:sp>
        <p:sp>
          <p:nvSpPr>
            <p:cNvPr id="15" name="Isosceles Triangle 14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pt-BR"/>
            </a:p>
          </p:txBody>
        </p:sp>
        <p:sp>
          <p:nvSpPr>
            <p:cNvPr id="16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pt-BR"/>
            </a:p>
          </p:txBody>
        </p:sp>
        <p:sp>
          <p:nvSpPr>
            <p:cNvPr id="17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pt-BR"/>
            </a:p>
          </p:txBody>
        </p:sp>
        <p:sp>
          <p:nvSpPr>
            <p:cNvPr id="18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pt-BR"/>
            </a:p>
          </p:txBody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pt-BR"/>
            </a:p>
          </p:txBody>
        </p:sp>
        <p:sp>
          <p:nvSpPr>
            <p:cNvPr id="20" name="Isosceles Triangle 19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pt-BR"/>
            </a:p>
          </p:txBody>
        </p:sp>
      </p:grpSp>
      <p:sp>
        <p:nvSpPr>
          <p:cNvPr id="22" name="Rectangle 21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66394981"/>
              </p:ext>
            </p:extLst>
          </p:nvPr>
        </p:nvGraphicFramePr>
        <p:xfrm>
          <a:off x="601757" y="480061"/>
          <a:ext cx="11113231" cy="598602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158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6580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1771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5289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20540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45557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617802">
                <a:tc gridSpan="6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endParaRPr lang="pt-BR" sz="1400" b="1" dirty="0">
                        <a:effectLst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pt-BR" sz="14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r>
                        <a:rPr lang="pt-BR" sz="1400" b="1" baseline="30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 </a:t>
                      </a:r>
                      <a:r>
                        <a:rPr lang="pt-BR" sz="14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ANO BACHARELADO EM MUSEOLOGIA – 2</a:t>
                      </a:r>
                      <a:r>
                        <a:rPr lang="pt-BR" sz="1400" b="1" baseline="30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</a:t>
                      </a:r>
                      <a:r>
                        <a:rPr lang="pt-BR" sz="14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SEMESTRE 2024 </a:t>
                      </a:r>
                      <a:r>
                        <a:rPr lang="pt-BR" sz="1400" b="1" dirty="0">
                          <a:effectLst/>
                        </a:rPr>
                        <a:t>–</a:t>
                      </a:r>
                    </a:p>
                  </a:txBody>
                  <a:tcPr marL="58706" marR="58706" marT="29353" marB="29353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7280">
                <a:tc>
                  <a:txBody>
                    <a:bodyPr/>
                    <a:lstStyle/>
                    <a:p>
                      <a:endParaRPr lang="pt-BR" sz="9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706" marR="58706" marT="29353" marB="29353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1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SEGUNDA</a:t>
                      </a:r>
                    </a:p>
                  </a:txBody>
                  <a:tcPr marL="58706" marR="58706" marT="29353" marB="29353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1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TERÇA</a:t>
                      </a:r>
                    </a:p>
                  </a:txBody>
                  <a:tcPr marL="58706" marR="58706" marT="29353" marB="29353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1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QUARTA</a:t>
                      </a:r>
                    </a:p>
                  </a:txBody>
                  <a:tcPr marL="58706" marR="58706" marT="29353" marB="29353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1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QUINTA</a:t>
                      </a:r>
                    </a:p>
                  </a:txBody>
                  <a:tcPr marL="58706" marR="58706" marT="29353" marB="29353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1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SEXTA</a:t>
                      </a:r>
                    </a:p>
                  </a:txBody>
                  <a:tcPr marL="58706" marR="58706" marT="29353" marB="29353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6654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10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r>
                        <a:rPr lang="pt-BR" sz="1100" kern="1200" baseline="300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 </a:t>
                      </a:r>
                      <a:r>
                        <a:rPr lang="pt-BR" sz="110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AULA</a:t>
                      </a:r>
                    </a:p>
                    <a:p>
                      <a:r>
                        <a:rPr lang="pt-BR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08:00 às 08:50h</a:t>
                      </a:r>
                    </a:p>
                  </a:txBody>
                  <a:tcPr marL="58706" marR="58706" marT="29353" marB="29353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Teoria Museológica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Toni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209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sz="1100" b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pt-BR" sz="1100" b="0" dirty="0">
                        <a:solidFill>
                          <a:schemeClr val="bg1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706" marR="58706" marT="29353" marB="29353"/>
                </a:tc>
                <a:tc>
                  <a:txBody>
                    <a:bodyPr/>
                    <a:lstStyle/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pt-BR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8706" marR="58706" marT="29353" marB="29353"/>
                </a:tc>
                <a:tc>
                  <a:txBody>
                    <a:bodyPr/>
                    <a:lstStyle/>
                    <a:p>
                      <a:pPr marL="0" marR="0" lvl="0" indent="0" algn="ct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História da Arte II </a:t>
                      </a:r>
                      <a:endParaRPr lang="en-US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1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Patricia</a:t>
                      </a:r>
                      <a:endParaRPr lang="pt-BR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310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58706" marR="58706" marT="29353" marB="29353"/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kumimoji="0" lang="pt-BR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8706" marR="58706" marT="29353" marB="29353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Acervo, colecionismo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 coleções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Katiucya</a:t>
                      </a:r>
                      <a:endParaRPr kumimoji="0" lang="pt-BR" sz="1100" b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311</a:t>
                      </a:r>
                    </a:p>
                  </a:txBody>
                  <a:tcPr marL="58706" marR="58706" marT="29353" marB="29353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3063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100" kern="12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r>
                        <a:rPr lang="pt-BR" sz="1100" kern="1200" baseline="300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 </a:t>
                      </a:r>
                      <a:r>
                        <a:rPr lang="pt-BR" sz="1100" kern="12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AULA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1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08:50 às 09:40h</a:t>
                      </a:r>
                    </a:p>
                  </a:txBody>
                  <a:tcPr marL="58706" marR="58706" marT="29353" marB="29353"/>
                </a:tc>
                <a:tc>
                  <a:txBody>
                    <a:bodyPr/>
                    <a:lstStyle/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Teoria Museológica  </a:t>
                      </a: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Toni</a:t>
                      </a: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209</a:t>
                      </a:r>
                      <a:endParaRPr lang="en-US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706" marR="58706" marT="29353" marB="29353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Filosofia II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Everaldo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308</a:t>
                      </a:r>
                    </a:p>
                  </a:txBody>
                  <a:tcPr marL="58706" marR="58706" marT="29353" marB="29353"/>
                </a:tc>
                <a:tc>
                  <a:txBody>
                    <a:bodyPr/>
                    <a:lstStyle/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História da Arte II </a:t>
                      </a:r>
                      <a:endParaRPr lang="en-US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1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Patricia</a:t>
                      </a:r>
                      <a:endParaRPr lang="pt-BR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310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58706" marR="58706" marT="29353" marB="29353"/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Marketing e Projetos Culturais </a:t>
                      </a:r>
                    </a:p>
                    <a:p>
                      <a:pPr lv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kumimoji="0" lang="pt-BR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Toni</a:t>
                      </a:r>
                    </a:p>
                    <a:p>
                      <a:pPr lv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kumimoji="0" lang="pt-BR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308</a:t>
                      </a:r>
                    </a:p>
                  </a:txBody>
                  <a:tcPr marL="58706" marR="58706" marT="29353" marB="29353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Acervo, colecionismo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 coleções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Katiucya</a:t>
                      </a:r>
                      <a:endParaRPr kumimoji="0" lang="pt-BR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311</a:t>
                      </a:r>
                    </a:p>
                  </a:txBody>
                  <a:tcPr marL="58706" marR="58706" marT="29353" marB="29353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9858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100" kern="12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r>
                        <a:rPr lang="pt-BR" sz="1100" kern="1200" baseline="300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</a:t>
                      </a:r>
                      <a:r>
                        <a:rPr lang="pt-BR" sz="1100" kern="12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AULA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1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09:40 às 10:30h</a:t>
                      </a:r>
                    </a:p>
                    <a:p>
                      <a:endParaRPr lang="pt-BR" sz="1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706" marR="58706" marT="29353" marB="29353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Teoria Museológica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Toni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209</a:t>
                      </a:r>
                    </a:p>
                  </a:txBody>
                  <a:tcPr marL="58706" marR="58706" marT="29353" marB="29353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Filosofia II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Everaldo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308</a:t>
                      </a:r>
                    </a:p>
                  </a:txBody>
                  <a:tcPr marL="58706" marR="58706" marT="29353" marB="29353"/>
                </a:tc>
                <a:tc>
                  <a:txBody>
                    <a:bodyPr/>
                    <a:lstStyle/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História da Arte II </a:t>
                      </a:r>
                      <a:endParaRPr lang="en-US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1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Patricia</a:t>
                      </a:r>
                      <a:endParaRPr lang="pt-BR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310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8706" marR="58706" marT="29353" marB="29353"/>
                </a:tc>
                <a:tc>
                  <a:txBody>
                    <a:bodyPr/>
                    <a:lstStyle/>
                    <a:p>
                      <a:pPr marL="0" marR="0" lvl="0" indent="0" algn="ctr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pt-BR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Marketing e Projetos Culturais </a:t>
                      </a:r>
                    </a:p>
                    <a:p>
                      <a:pPr marL="0" marR="0" lvl="0" indent="0" algn="ctr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pt-BR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Toni</a:t>
                      </a:r>
                    </a:p>
                    <a:p>
                      <a:pPr marL="0" marR="0" lvl="0" indent="0" algn="ctr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pt-BR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308</a:t>
                      </a:r>
                    </a:p>
                  </a:txBody>
                  <a:tcPr marL="58706" marR="58706" marT="29353" marB="29353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Acervo, colecionismo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 coleções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Katiucya</a:t>
                      </a:r>
                      <a:endParaRPr kumimoji="0" lang="pt-BR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311</a:t>
                      </a:r>
                    </a:p>
                  </a:txBody>
                  <a:tcPr marL="58706" marR="58706" marT="29353" marB="29353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0045">
                <a:tc>
                  <a:txBody>
                    <a:bodyPr/>
                    <a:lstStyle/>
                    <a:p>
                      <a:pPr algn="ctr"/>
                      <a:r>
                        <a:rPr lang="pt-BR" sz="11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INTERVALO</a:t>
                      </a:r>
                    </a:p>
                  </a:txBody>
                  <a:tcPr marL="58706" marR="58706" marT="29353" marB="29353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pt-BR" sz="1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706" marR="58706" marT="29353" marB="29353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pt-BR" sz="1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706" marR="58706" marT="29353" marB="29353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pt-BR" sz="1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706" marR="58706" marT="29353" marB="29353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pt-BR" sz="1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706" marR="58706" marT="29353" marB="29353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pt-BR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706" marR="58706" marT="29353" marB="29353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9858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100" kern="12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r>
                        <a:rPr lang="pt-BR" sz="1100" kern="1200" baseline="300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</a:t>
                      </a:r>
                      <a:r>
                        <a:rPr lang="pt-BR" sz="1100" kern="12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AULA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1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10:50 às 11:40h</a:t>
                      </a:r>
                    </a:p>
                    <a:p>
                      <a:endParaRPr lang="pt-BR" sz="1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706" marR="58706" marT="29353" marB="29353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Psicologia e Desenvolvimento Humano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Eveline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Semi Presencial</a:t>
                      </a:r>
                    </a:p>
                  </a:txBody>
                  <a:tcPr marL="58706" marR="58706" marT="29353" marB="29353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1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Fotografia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Isadora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1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211</a:t>
                      </a:r>
                    </a:p>
                  </a:txBody>
                  <a:tcPr marL="58706" marR="58706" marT="29353" marB="29353"/>
                </a:tc>
                <a:tc>
                  <a:txBody>
                    <a:bodyPr/>
                    <a:lstStyle/>
                    <a:p>
                      <a:pPr marL="0" marR="0" lvl="0" indent="0" algn="ct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História da Arte II </a:t>
                      </a:r>
                      <a:endParaRPr lang="en-US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1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Patricia</a:t>
                      </a:r>
                      <a:endParaRPr lang="pt-BR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310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8706" marR="58706" marT="29353" marB="29353"/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Marketing e Projetos Culturais </a:t>
                      </a:r>
                    </a:p>
                    <a:p>
                      <a:pPr lv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kumimoji="0" lang="pt-BR" sz="11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Toni</a:t>
                      </a:r>
                      <a:endParaRPr kumimoji="0" lang="pt-BR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lv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kumimoji="0" lang="pt-BR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308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sz="1100" b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706" marR="58706" marT="29353" marB="29353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8706" marR="58706" marT="29353" marB="29353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06654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100" kern="12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r>
                        <a:rPr lang="pt-BR" sz="1100" kern="1200" baseline="300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</a:t>
                      </a:r>
                      <a:r>
                        <a:rPr lang="pt-BR" sz="1100" kern="12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AULA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1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11:40 às 12:30h</a:t>
                      </a:r>
                    </a:p>
                    <a:p>
                      <a:endParaRPr lang="pt-BR" sz="1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706" marR="58706" marT="29353" marB="29353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Psicologia e Desenvolvimento Humano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Eveline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Semi Presencial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sz="1100" b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706" marR="58706" marT="29353" marB="29353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1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Fotografia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1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Isadora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1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211</a:t>
                      </a:r>
                    </a:p>
                  </a:txBody>
                  <a:tcPr marL="58706" marR="58706" marT="29353" marB="29353"/>
                </a:tc>
                <a:tc>
                  <a:txBody>
                    <a:bodyPr/>
                    <a:lstStyle/>
                    <a:p>
                      <a:pPr marL="0" marR="0" lvl="0" indent="0" algn="ct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História da Arte II </a:t>
                      </a:r>
                      <a:endParaRPr lang="en-US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1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Patricia</a:t>
                      </a:r>
                      <a:endParaRPr lang="pt-BR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310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8706" marR="58706" marT="29353" marB="29353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sz="1100" b="1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pt-BR" sz="1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706" marR="58706" marT="29353" marB="29353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8706" marR="58706" marT="29353" marB="29353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700475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pt-BR"/>
            </a:p>
          </p:txBody>
        </p:sp>
        <p:sp>
          <p:nvSpPr>
            <p:cNvPr id="14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pt-BR"/>
            </a:p>
          </p:txBody>
        </p:sp>
        <p:sp>
          <p:nvSpPr>
            <p:cNvPr id="15" name="Isosceles Triangle 14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pt-BR"/>
            </a:p>
          </p:txBody>
        </p:sp>
        <p:sp>
          <p:nvSpPr>
            <p:cNvPr id="16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pt-BR"/>
            </a:p>
          </p:txBody>
        </p:sp>
        <p:sp>
          <p:nvSpPr>
            <p:cNvPr id="17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pt-BR"/>
            </a:p>
          </p:txBody>
        </p:sp>
        <p:sp>
          <p:nvSpPr>
            <p:cNvPr id="18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pt-BR"/>
            </a:p>
          </p:txBody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pt-BR"/>
            </a:p>
          </p:txBody>
        </p:sp>
        <p:sp>
          <p:nvSpPr>
            <p:cNvPr id="20" name="Isosceles Triangle 19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pt-BR"/>
            </a:p>
          </p:txBody>
        </p:sp>
      </p:grpSp>
      <p:sp>
        <p:nvSpPr>
          <p:cNvPr id="22" name="Rectangle 21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33926838"/>
              </p:ext>
            </p:extLst>
          </p:nvPr>
        </p:nvGraphicFramePr>
        <p:xfrm>
          <a:off x="601758" y="990601"/>
          <a:ext cx="11035072" cy="538934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0500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570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6251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7853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11135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52061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07211">
                <a:tc gridSpan="6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</a:t>
                      </a:r>
                      <a:r>
                        <a:rPr lang="pt-BR" sz="1200" b="1" baseline="300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o </a:t>
                      </a:r>
                      <a:r>
                        <a:rPr lang="pt-BR" sz="12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ANO BACHARELADO EM MUSEOLOGIA – 2</a:t>
                      </a:r>
                      <a:r>
                        <a:rPr lang="pt-BR" sz="1200" b="1" baseline="300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O</a:t>
                      </a:r>
                      <a:r>
                        <a:rPr lang="pt-BR" sz="12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SEMESTRE 2024</a:t>
                      </a:r>
                    </a:p>
                  </a:txBody>
                  <a:tcPr marL="52032" marR="52032" marT="26016" marB="26016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4871">
                <a:tc>
                  <a:txBody>
                    <a:bodyPr/>
                    <a:lstStyle/>
                    <a:p>
                      <a:endParaRPr lang="pt-BR" sz="8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2032" marR="52032" marT="26016" marB="26016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SEGUNDA</a:t>
                      </a:r>
                    </a:p>
                  </a:txBody>
                  <a:tcPr marL="52032" marR="52032" marT="26016" marB="26016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TERÇA</a:t>
                      </a:r>
                    </a:p>
                  </a:txBody>
                  <a:tcPr marL="52032" marR="52032" marT="26016" marB="26016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QUARTA</a:t>
                      </a:r>
                    </a:p>
                  </a:txBody>
                  <a:tcPr marL="52032" marR="52032" marT="26016" marB="26016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QUINTA</a:t>
                      </a:r>
                    </a:p>
                  </a:txBody>
                  <a:tcPr marL="52032" marR="52032" marT="26016" marB="26016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SEXTA</a:t>
                      </a:r>
                    </a:p>
                  </a:txBody>
                  <a:tcPr marL="52032" marR="52032" marT="26016" marB="26016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43827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pt-BR" sz="11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Arial"/>
                          <a:cs typeface="Arial" panose="020B0604020202020204" pitchFamily="34" charset="0"/>
                          <a:sym typeface="Arial"/>
                        </a:rPr>
                        <a:t>1</a:t>
                      </a:r>
                      <a:r>
                        <a:rPr lang="pt-BR" sz="1100" baseline="300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Arial"/>
                          <a:cs typeface="Arial" panose="020B0604020202020204" pitchFamily="34" charset="0"/>
                          <a:sym typeface="Arial"/>
                        </a:rPr>
                        <a:t>a </a:t>
                      </a:r>
                      <a:r>
                        <a:rPr lang="pt-BR" sz="11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Arial"/>
                          <a:cs typeface="Arial" panose="020B0604020202020204" pitchFamily="34" charset="0"/>
                          <a:sym typeface="Arial"/>
                        </a:rPr>
                        <a:t>AULA</a:t>
                      </a:r>
                      <a:endParaRPr lang="pt-BR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100" dirty="0">
                          <a:latin typeface="Arial" panose="020B0604020202020204" pitchFamily="34" charset="0"/>
                          <a:ea typeface="Arial"/>
                          <a:cs typeface="Arial" panose="020B0604020202020204" pitchFamily="34" charset="0"/>
                          <a:sym typeface="Arial"/>
                        </a:rPr>
                        <a:t>08:00 às 08:50h</a:t>
                      </a:r>
                      <a:endParaRPr lang="pt-BR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801" marR="44801" marT="22401" marB="22401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1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 </a:t>
                      </a:r>
                      <a:r>
                        <a:rPr lang="pt-BR" sz="11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  </a:t>
                      </a:r>
                      <a:endParaRPr kumimoji="0" lang="pt-BR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pt-BR" sz="11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2032" marR="52032" marT="26016" marB="26016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História e Patrimônio do Paraná </a:t>
                      </a: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kumimoji="0" lang="pt-BR" sz="1100" b="1" i="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Ana Paula</a:t>
                      </a: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kumimoji="0" lang="pt-BR" sz="1100" b="1" i="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310</a:t>
                      </a:r>
                    </a:p>
                  </a:txBody>
                  <a:tcPr marL="52032" marR="52032" marT="26016" marB="26016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52032" marR="52032" marT="26016" marB="26016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pt-BR" sz="11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2032" marR="52032" marT="26016" marB="26016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endParaRPr lang="pt-BR" sz="1100" b="0" i="0" u="none" strike="noStrike" kern="1200" cap="none" spc="0" normalizeH="0" baseline="0" noProof="0" dirty="0">
                        <a:ln>
                          <a:noFill/>
                        </a:ln>
                        <a:effectLst/>
                        <a:uLnTx/>
                        <a:uFillTx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2032" marR="52032" marT="26016" marB="26016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43827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pt-BR" sz="110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Arial"/>
                          <a:cs typeface="Arial" panose="020B0604020202020204" pitchFamily="34" charset="0"/>
                          <a:sym typeface="Arial"/>
                        </a:rPr>
                        <a:t>2</a:t>
                      </a:r>
                      <a:r>
                        <a:rPr lang="pt-BR" sz="1100" baseline="3000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Arial"/>
                          <a:cs typeface="Arial" panose="020B0604020202020204" pitchFamily="34" charset="0"/>
                          <a:sym typeface="Arial"/>
                        </a:rPr>
                        <a:t>a </a:t>
                      </a:r>
                      <a:r>
                        <a:rPr lang="pt-BR" sz="110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Arial"/>
                          <a:cs typeface="Arial" panose="020B0604020202020204" pitchFamily="34" charset="0"/>
                          <a:sym typeface="Arial"/>
                        </a:rPr>
                        <a:t>AULA</a:t>
                      </a:r>
                      <a:endParaRPr lang="pt-BR" sz="1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pt-BR" sz="1100">
                          <a:latin typeface="Arial" panose="020B0604020202020204" pitchFamily="34" charset="0"/>
                          <a:ea typeface="Arial"/>
                          <a:cs typeface="Arial" panose="020B0604020202020204" pitchFamily="34" charset="0"/>
                          <a:sym typeface="Arial"/>
                        </a:rPr>
                        <a:t>08:50 às 09:40h</a:t>
                      </a:r>
                      <a:endParaRPr lang="pt-BR" sz="1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801" marR="44801" marT="22401" marB="22401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1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r>
                        <a:rPr lang="pt-B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Educação em Museus</a:t>
                      </a: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Jackelyne</a:t>
                      </a:r>
                      <a:endParaRPr lang="pt-BR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1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309</a:t>
                      </a:r>
                    </a:p>
                  </a:txBody>
                  <a:tcPr marL="52032" marR="52032" marT="26016" marB="26016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História e Patrimônio do Paraná </a:t>
                      </a: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kumimoji="0" lang="pt-BR" sz="1100" b="1" i="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Ana Paula</a:t>
                      </a: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kumimoji="0" lang="pt-BR" sz="1100" b="1" i="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310</a:t>
                      </a:r>
                    </a:p>
                  </a:txBody>
                  <a:tcPr marL="52032" marR="52032" marT="26016" marB="26016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2032" marR="52032" marT="26016" marB="26016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Museologia e Comunicação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1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Ana Ramos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310</a:t>
                      </a:r>
                    </a:p>
                  </a:txBody>
                  <a:tcPr marL="52032" marR="52032" marT="26016" marB="26016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Documentação museológica II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Toni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309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pt-BR" sz="1100" b="1" i="0" u="none" strike="noStrike" kern="1200" cap="none" spc="0" normalizeH="0" baseline="0" noProof="0" dirty="0">
                        <a:ln>
                          <a:noFill/>
                        </a:ln>
                        <a:effectLst/>
                        <a:uLnTx/>
                        <a:uFillTx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2032" marR="52032" marT="26016" marB="26016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32879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pt-BR" sz="110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Arial"/>
                          <a:cs typeface="Arial" panose="020B0604020202020204" pitchFamily="34" charset="0"/>
                          <a:sym typeface="Arial"/>
                        </a:rPr>
                        <a:t>3</a:t>
                      </a:r>
                      <a:r>
                        <a:rPr lang="pt-BR" sz="1100" baseline="3000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Arial"/>
                          <a:cs typeface="Arial" panose="020B0604020202020204" pitchFamily="34" charset="0"/>
                          <a:sym typeface="Arial"/>
                        </a:rPr>
                        <a:t>a</a:t>
                      </a:r>
                      <a:r>
                        <a:rPr lang="pt-BR" sz="110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Arial"/>
                          <a:cs typeface="Arial" panose="020B0604020202020204" pitchFamily="34" charset="0"/>
                          <a:sym typeface="Arial"/>
                        </a:rPr>
                        <a:t> AULA</a:t>
                      </a:r>
                      <a:endParaRPr lang="pt-BR" sz="1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pt-BR" sz="1100">
                          <a:latin typeface="Arial" panose="020B0604020202020204" pitchFamily="34" charset="0"/>
                          <a:ea typeface="Arial"/>
                          <a:cs typeface="Arial" panose="020B0604020202020204" pitchFamily="34" charset="0"/>
                          <a:sym typeface="Arial"/>
                        </a:rPr>
                        <a:t>09:40 às 10:30h</a:t>
                      </a:r>
                      <a:endParaRPr lang="pt-BR" sz="1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801" marR="44801" marT="22401" marB="22401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1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r>
                        <a:rPr lang="pt-B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Educação em Museus</a:t>
                      </a: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Jackelyne</a:t>
                      </a:r>
                      <a:endParaRPr lang="pt-BR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309</a:t>
                      </a:r>
                    </a:p>
                  </a:txBody>
                  <a:tcPr marL="52032" marR="52032" marT="26016" marB="26016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História e Patrimônio do Paraná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Ana Paula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310</a:t>
                      </a:r>
                    </a:p>
                  </a:txBody>
                  <a:tcPr marL="52032" marR="52032" marT="26016" marB="26016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História da Arte</a:t>
                      </a:r>
                      <a:r>
                        <a:rPr kumimoji="0" lang="pt-BR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IV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Katiucya</a:t>
                      </a:r>
                      <a:endParaRPr kumimoji="0" lang="pt-BR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310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2032" marR="52032" marT="26016" marB="26016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Museologia e Comunicação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1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Ana Ramos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1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310</a:t>
                      </a:r>
                    </a:p>
                  </a:txBody>
                  <a:tcPr marL="52032" marR="52032" marT="26016" marB="26016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Documentação museológica II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Toni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309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2032" marR="52032" marT="26016" marB="26016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54871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100">
                          <a:latin typeface="Arial" panose="020B0604020202020204" pitchFamily="34" charset="0"/>
                          <a:ea typeface="Arial"/>
                          <a:cs typeface="Arial" panose="020B0604020202020204" pitchFamily="34" charset="0"/>
                          <a:sym typeface="Arial"/>
                        </a:rPr>
                        <a:t>INTERVALO</a:t>
                      </a:r>
                      <a:endParaRPr lang="pt-BR" sz="1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801" marR="44801" marT="22401" marB="22401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2032" marR="52032" marT="26016" marB="26016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sz="11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2032" marR="52032" marT="26016" marB="26016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sz="11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2032" marR="52032" marT="26016" marB="26016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2032" marR="52032" marT="26016" marB="26016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sz="11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2032" marR="52032" marT="26016" marB="26016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43827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pt-BR" sz="110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Arial"/>
                          <a:cs typeface="Arial" panose="020B0604020202020204" pitchFamily="34" charset="0"/>
                          <a:sym typeface="Arial"/>
                        </a:rPr>
                        <a:t>4</a:t>
                      </a:r>
                      <a:r>
                        <a:rPr lang="pt-BR" sz="1100" baseline="3000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Arial"/>
                          <a:cs typeface="Arial" panose="020B0604020202020204" pitchFamily="34" charset="0"/>
                          <a:sym typeface="Arial"/>
                        </a:rPr>
                        <a:t>a</a:t>
                      </a:r>
                      <a:r>
                        <a:rPr lang="pt-BR" sz="110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Arial"/>
                          <a:cs typeface="Arial" panose="020B0604020202020204" pitchFamily="34" charset="0"/>
                          <a:sym typeface="Arial"/>
                        </a:rPr>
                        <a:t> AULA</a:t>
                      </a:r>
                      <a:endParaRPr lang="pt-BR" sz="1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pt-BR" sz="1100">
                          <a:latin typeface="Arial" panose="020B0604020202020204" pitchFamily="34" charset="0"/>
                          <a:ea typeface="Arial"/>
                          <a:cs typeface="Arial" panose="020B0604020202020204" pitchFamily="34" charset="0"/>
                          <a:sym typeface="Arial"/>
                        </a:rPr>
                        <a:t>10:50 às 11:40h</a:t>
                      </a:r>
                      <a:endParaRPr lang="pt-BR" sz="1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801" marR="44801" marT="22401" marB="22401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1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Estudos de Público  e Avaliação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1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Jackelyne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1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309</a:t>
                      </a:r>
                    </a:p>
                  </a:txBody>
                  <a:tcPr marL="52032" marR="52032" marT="26016" marB="26016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r>
                        <a:rPr kumimoji="0" lang="pt-B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Expografia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Toni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310</a:t>
                      </a:r>
                    </a:p>
                  </a:txBody>
                  <a:tcPr marL="52032" marR="52032" marT="26016" marB="26016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História da Arte</a:t>
                      </a:r>
                      <a:r>
                        <a:rPr kumimoji="0" lang="pt-BR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IV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Katiucya</a:t>
                      </a:r>
                      <a:endParaRPr kumimoji="0" lang="pt-BR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310</a:t>
                      </a:r>
                    </a:p>
                  </a:txBody>
                  <a:tcPr marL="52032" marR="52032" marT="26016" marB="26016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Museologia e Comunicação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1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Ana Ramos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1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310</a:t>
                      </a:r>
                    </a:p>
                  </a:txBody>
                  <a:tcPr marL="52032" marR="52032" marT="26016" marB="26016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Documentação museológica II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Toni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309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2032" marR="52032" marT="26016" marB="26016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84382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100" kern="120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</a:t>
                      </a:r>
                      <a:r>
                        <a:rPr lang="pt-BR" sz="1100" kern="1200" baseline="300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</a:t>
                      </a:r>
                      <a:r>
                        <a:rPr lang="pt-BR" sz="110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AULA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11:40 às 12:30h</a:t>
                      </a:r>
                    </a:p>
                    <a:p>
                      <a:endParaRPr lang="pt-BR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2032" marR="52032" marT="26016" marB="26016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1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Estudos de Público  e Avaliação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1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Jackelyne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1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309</a:t>
                      </a:r>
                    </a:p>
                  </a:txBody>
                  <a:tcPr marL="52032" marR="52032" marT="26016" marB="26016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Expografia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Toni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1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310</a:t>
                      </a:r>
                    </a:p>
                    <a:p>
                      <a:pPr marL="0" marR="0" lvl="0" indent="0" algn="ct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2032" marR="52032" marT="26016" marB="26016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História da Arte</a:t>
                      </a:r>
                      <a:r>
                        <a:rPr kumimoji="0" lang="pt-BR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IV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Katiucya</a:t>
                      </a:r>
                      <a:endParaRPr kumimoji="0" lang="pt-BR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310</a:t>
                      </a:r>
                    </a:p>
                  </a:txBody>
                  <a:tcPr marL="52032" marR="52032" marT="26016" marB="26016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Museologia e Comunicação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1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Ana Ramos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1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310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2032" marR="52032" marT="26016" marB="26016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Documentação museológica II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Toni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309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2032" marR="52032" marT="26016" marB="26016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395679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pt-BR"/>
            </a:p>
          </p:txBody>
        </p:sp>
        <p:sp>
          <p:nvSpPr>
            <p:cNvPr id="14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pt-BR"/>
            </a:p>
          </p:txBody>
        </p:sp>
        <p:sp>
          <p:nvSpPr>
            <p:cNvPr id="15" name="Isosceles Triangle 14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pt-BR"/>
            </a:p>
          </p:txBody>
        </p:sp>
        <p:sp>
          <p:nvSpPr>
            <p:cNvPr id="16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pt-BR"/>
            </a:p>
          </p:txBody>
        </p:sp>
        <p:sp>
          <p:nvSpPr>
            <p:cNvPr id="17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pt-BR"/>
            </a:p>
          </p:txBody>
        </p:sp>
        <p:sp>
          <p:nvSpPr>
            <p:cNvPr id="18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pt-BR"/>
            </a:p>
          </p:txBody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pt-BR"/>
            </a:p>
          </p:txBody>
        </p:sp>
        <p:sp>
          <p:nvSpPr>
            <p:cNvPr id="20" name="Isosceles Triangle 19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pt-BR"/>
            </a:p>
          </p:txBody>
        </p:sp>
      </p:grpSp>
      <p:sp>
        <p:nvSpPr>
          <p:cNvPr id="22" name="Rectangle 21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75180061"/>
              </p:ext>
            </p:extLst>
          </p:nvPr>
        </p:nvGraphicFramePr>
        <p:xfrm>
          <a:off x="925745" y="805543"/>
          <a:ext cx="10373624" cy="519248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288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2068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2677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9208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82879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56032">
                <a:tc gridSpan="6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b="1" baseline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lang="pt-BR" sz="1400" b="1" baseline="300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 </a:t>
                      </a:r>
                      <a:r>
                        <a:rPr lang="pt-BR" sz="14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ANO BACHARELADO EM MUSEOLOGIA – 2</a:t>
                      </a:r>
                      <a:r>
                        <a:rPr lang="pt-BR" sz="1400" b="1" baseline="300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º   </a:t>
                      </a:r>
                      <a:r>
                        <a:rPr lang="pt-BR" sz="14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   2024</a:t>
                      </a:r>
                    </a:p>
                  </a:txBody>
                  <a:tcPr marL="61925" marR="61925" marT="30963" marB="30963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0484">
                <a:tc>
                  <a:txBody>
                    <a:bodyPr/>
                    <a:lstStyle/>
                    <a:p>
                      <a:endParaRPr lang="pt-BR" sz="1100"/>
                    </a:p>
                  </a:txBody>
                  <a:tcPr marL="61925" marR="61925" marT="30963" marB="30963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b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SEGUNDA</a:t>
                      </a:r>
                    </a:p>
                  </a:txBody>
                  <a:tcPr marL="61925" marR="61925" marT="30963" marB="30963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b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TERÇA</a:t>
                      </a:r>
                    </a:p>
                  </a:txBody>
                  <a:tcPr marL="61925" marR="61925" marT="30963" marB="30963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b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QUARTA</a:t>
                      </a:r>
                    </a:p>
                  </a:txBody>
                  <a:tcPr marL="61925" marR="61925" marT="30963" marB="30963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QUINTA</a:t>
                      </a:r>
                    </a:p>
                  </a:txBody>
                  <a:tcPr marL="61925" marR="61925" marT="30963" marB="30963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b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SEXTA</a:t>
                      </a:r>
                    </a:p>
                  </a:txBody>
                  <a:tcPr marL="61925" marR="61925" marT="30963" marB="30963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60257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pt-BR" sz="11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Arial"/>
                          <a:cs typeface="Arial" panose="020B0604020202020204" pitchFamily="34" charset="0"/>
                          <a:sym typeface="Arial"/>
                        </a:rPr>
                        <a:t>1</a:t>
                      </a:r>
                      <a:r>
                        <a:rPr lang="pt-BR" sz="1100" baseline="300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Arial"/>
                          <a:cs typeface="Arial" panose="020B0604020202020204" pitchFamily="34" charset="0"/>
                          <a:sym typeface="Arial"/>
                        </a:rPr>
                        <a:t>a </a:t>
                      </a:r>
                      <a:r>
                        <a:rPr lang="pt-BR" sz="11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Arial"/>
                          <a:cs typeface="Arial" panose="020B0604020202020204" pitchFamily="34" charset="0"/>
                          <a:sym typeface="Arial"/>
                        </a:rPr>
                        <a:t>AULA</a:t>
                      </a:r>
                      <a:endParaRPr lang="pt-BR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100" dirty="0">
                          <a:latin typeface="Arial" panose="020B0604020202020204" pitchFamily="34" charset="0"/>
                          <a:ea typeface="Arial"/>
                          <a:cs typeface="Arial" panose="020B0604020202020204" pitchFamily="34" charset="0"/>
                          <a:sym typeface="Arial"/>
                        </a:rPr>
                        <a:t>08:00 às 08:50h</a:t>
                      </a:r>
                      <a:endParaRPr lang="pt-BR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3320" marR="53320" marT="26660" marB="26660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Arqueologia II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Patricia</a:t>
                      </a:r>
                      <a:endParaRPr kumimoji="0" lang="pt-BR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310</a:t>
                      </a:r>
                    </a:p>
                  </a:txBody>
                  <a:tcPr marL="61925" marR="61925" marT="30963" marB="30963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Museologia e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Patrimônio Cultural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Andrea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309</a:t>
                      </a:r>
                    </a:p>
                  </a:txBody>
                  <a:tcPr marL="61925" marR="61925" marT="30963" marB="30963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História da Arte VI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1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Yuri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1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209</a:t>
                      </a:r>
                    </a:p>
                  </a:txBody>
                  <a:tcPr marL="61925" marR="61925" marT="30963" marB="30963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Prática de Pesquisa Aplicada à Museologia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Andrea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311</a:t>
                      </a:r>
                    </a:p>
                  </a:txBody>
                  <a:tcPr marL="61925" marR="61925" marT="30963" marB="30963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Exposição Curricular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Milena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310</a:t>
                      </a:r>
                      <a:endParaRPr kumimoji="0" lang="pt-BR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1925" marR="61925" marT="30963" marB="30963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60257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pt-BR" sz="110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Arial"/>
                          <a:cs typeface="Arial" panose="020B0604020202020204" pitchFamily="34" charset="0"/>
                          <a:sym typeface="Arial"/>
                        </a:rPr>
                        <a:t>2</a:t>
                      </a:r>
                      <a:r>
                        <a:rPr lang="pt-BR" sz="1100" baseline="3000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Arial"/>
                          <a:cs typeface="Arial" panose="020B0604020202020204" pitchFamily="34" charset="0"/>
                          <a:sym typeface="Arial"/>
                        </a:rPr>
                        <a:t>a </a:t>
                      </a:r>
                      <a:r>
                        <a:rPr lang="pt-BR" sz="110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Arial"/>
                          <a:cs typeface="Arial" panose="020B0604020202020204" pitchFamily="34" charset="0"/>
                          <a:sym typeface="Arial"/>
                        </a:rPr>
                        <a:t>AULA</a:t>
                      </a:r>
                      <a:endParaRPr lang="pt-BR" sz="1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pt-BR" sz="1100">
                          <a:latin typeface="Arial" panose="020B0604020202020204" pitchFamily="34" charset="0"/>
                          <a:ea typeface="Arial"/>
                          <a:cs typeface="Arial" panose="020B0604020202020204" pitchFamily="34" charset="0"/>
                          <a:sym typeface="Arial"/>
                        </a:rPr>
                        <a:t>08:50 às 09:40h</a:t>
                      </a:r>
                      <a:endParaRPr lang="pt-BR" sz="1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3320" marR="53320" marT="26660" marB="26660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Arqueologia II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Patricia</a:t>
                      </a:r>
                      <a:endParaRPr kumimoji="0" lang="pt-BR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310</a:t>
                      </a:r>
                    </a:p>
                  </a:txBody>
                  <a:tcPr marL="61925" marR="61925" marT="30963" marB="30963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Museologia e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Patrimônio Cultural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Andrea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309</a:t>
                      </a:r>
                    </a:p>
                  </a:txBody>
                  <a:tcPr marL="61925" marR="61925" marT="30963" marB="30963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pt-BR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História da Arte VI</a:t>
                      </a: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pt-BR" sz="1100" b="1" i="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Yuri</a:t>
                      </a: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pt-BR" sz="1100" b="1" i="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209</a:t>
                      </a:r>
                    </a:p>
                  </a:txBody>
                  <a:tcPr marL="61925" marR="61925" marT="30963" marB="30963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Prática de Pesquisa Aplicada à Museologia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Andrea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311</a:t>
                      </a:r>
                    </a:p>
                  </a:txBody>
                  <a:tcPr marL="61925" marR="61925" marT="30963" marB="30963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Exposição Curricular 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Milena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310</a:t>
                      </a:r>
                      <a:endParaRPr kumimoji="0" lang="pt-BR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1925" marR="61925" marT="30963" marB="30963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60257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pt-BR" sz="110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Arial"/>
                          <a:cs typeface="Arial" panose="020B0604020202020204" pitchFamily="34" charset="0"/>
                          <a:sym typeface="Arial"/>
                        </a:rPr>
                        <a:t>3</a:t>
                      </a:r>
                      <a:r>
                        <a:rPr lang="pt-BR" sz="1100" baseline="3000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Arial"/>
                          <a:cs typeface="Arial" panose="020B0604020202020204" pitchFamily="34" charset="0"/>
                          <a:sym typeface="Arial"/>
                        </a:rPr>
                        <a:t>a</a:t>
                      </a:r>
                      <a:r>
                        <a:rPr lang="pt-BR" sz="110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Arial"/>
                          <a:cs typeface="Arial" panose="020B0604020202020204" pitchFamily="34" charset="0"/>
                          <a:sym typeface="Arial"/>
                        </a:rPr>
                        <a:t> AULA</a:t>
                      </a:r>
                      <a:endParaRPr lang="pt-BR" sz="1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pt-BR" sz="1100">
                          <a:latin typeface="Arial" panose="020B0604020202020204" pitchFamily="34" charset="0"/>
                          <a:ea typeface="Arial"/>
                          <a:cs typeface="Arial" panose="020B0604020202020204" pitchFamily="34" charset="0"/>
                          <a:sym typeface="Arial"/>
                        </a:rPr>
                        <a:t>09:40 às 10:30h</a:t>
                      </a:r>
                      <a:endParaRPr lang="pt-BR" sz="1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3320" marR="53320" marT="26660" marB="26660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Arqueologia II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Patricia</a:t>
                      </a:r>
                      <a:endParaRPr kumimoji="0" lang="pt-BR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310</a:t>
                      </a:r>
                    </a:p>
                  </a:txBody>
                  <a:tcPr marL="61925" marR="61925" marT="30963" marB="30963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Museologia e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Patrimônio Cultural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Andrea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309</a:t>
                      </a:r>
                    </a:p>
                  </a:txBody>
                  <a:tcPr marL="61925" marR="61925" marT="30963" marB="30963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pt-BR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História da Arte VI</a:t>
                      </a:r>
                    </a:p>
                    <a:p>
                      <a:pPr marL="0" marR="0" lvl="0" indent="0" algn="ctr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pt-BR" sz="1100" b="1" i="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Yuri</a:t>
                      </a:r>
                    </a:p>
                    <a:p>
                      <a:pPr marL="0" marR="0" lvl="0" indent="0" algn="ctr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pt-BR" sz="1100" b="1" i="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209</a:t>
                      </a:r>
                    </a:p>
                  </a:txBody>
                  <a:tcPr marL="61925" marR="61925" marT="30963" marB="30963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Prática de Pesquisa Aplicada à Museologia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Andrea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311</a:t>
                      </a:r>
                    </a:p>
                  </a:txBody>
                  <a:tcPr marL="61925" marR="61925" marT="30963" marB="30963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Exposição Curricular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Milena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310</a:t>
                      </a:r>
                      <a:endParaRPr kumimoji="0" lang="pt-BR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1925" marR="61925" marT="30963" marB="30963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5936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100">
                          <a:latin typeface="Arial" panose="020B0604020202020204" pitchFamily="34" charset="0"/>
                          <a:ea typeface="Arial"/>
                          <a:cs typeface="Arial" panose="020B0604020202020204" pitchFamily="34" charset="0"/>
                          <a:sym typeface="Arial"/>
                        </a:rPr>
                        <a:t>INTERVALO</a:t>
                      </a:r>
                      <a:endParaRPr lang="pt-BR" sz="1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3320" marR="53320" marT="26660" marB="26660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sz="11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ED7D31">
                            <a:lumMod val="75000"/>
                          </a:srgbClr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1925" marR="61925" marT="30963" marB="30963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sz="11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1925" marR="61925" marT="30963" marB="30963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sz="11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ED7D31">
                            <a:lumMod val="75000"/>
                          </a:srgbClr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1925" marR="61925" marT="30963" marB="30963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sz="1100" b="1" i="0" u="none" strike="noStrike" kern="1200" cap="none" spc="0" normalizeH="0" baseline="0" noProof="0">
                        <a:ln>
                          <a:noFill/>
                        </a:ln>
                        <a:effectLst/>
                        <a:uLnTx/>
                        <a:uFillTx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1925" marR="61925" marT="30963" marB="30963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1925" marR="61925" marT="30963" marB="30963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977919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pt-BR" sz="110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Arial"/>
                          <a:cs typeface="Arial" panose="020B0604020202020204" pitchFamily="34" charset="0"/>
                          <a:sym typeface="Arial"/>
                        </a:rPr>
                        <a:t>4</a:t>
                      </a:r>
                      <a:r>
                        <a:rPr lang="pt-BR" sz="1100" baseline="3000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Arial"/>
                          <a:cs typeface="Arial" panose="020B0604020202020204" pitchFamily="34" charset="0"/>
                          <a:sym typeface="Arial"/>
                        </a:rPr>
                        <a:t>a</a:t>
                      </a:r>
                      <a:r>
                        <a:rPr lang="pt-BR" sz="110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Arial"/>
                          <a:cs typeface="Arial" panose="020B0604020202020204" pitchFamily="34" charset="0"/>
                          <a:sym typeface="Arial"/>
                        </a:rPr>
                        <a:t> AULA</a:t>
                      </a:r>
                      <a:endParaRPr lang="pt-BR" sz="1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pt-BR" sz="1100">
                          <a:latin typeface="Arial" panose="020B0604020202020204" pitchFamily="34" charset="0"/>
                          <a:ea typeface="Arial"/>
                          <a:cs typeface="Arial" panose="020B0604020202020204" pitchFamily="34" charset="0"/>
                          <a:sym typeface="Arial"/>
                        </a:rPr>
                        <a:t>10:50 às 11:40h</a:t>
                      </a:r>
                      <a:endParaRPr lang="pt-BR" sz="1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3320" marR="53320" marT="26660" marB="26660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Arqueologia II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Patricia</a:t>
                      </a:r>
                      <a:endParaRPr kumimoji="0" lang="pt-BR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310</a:t>
                      </a:r>
                    </a:p>
                  </a:txBody>
                  <a:tcPr marL="61925" marR="61925" marT="30963" marB="30963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1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Laboratório</a:t>
                      </a:r>
                      <a:r>
                        <a:rPr lang="pt-BR" sz="1100" b="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de 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100" b="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Conservação II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1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Allan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1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303/304</a:t>
                      </a:r>
                    </a:p>
                  </a:txBody>
                  <a:tcPr marL="61925" marR="61925" marT="30963" marB="30963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1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Laboratório</a:t>
                      </a:r>
                      <a:r>
                        <a:rPr lang="pt-BR" sz="1100" b="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de 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100" b="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Conservação II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1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Allan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1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303/304</a:t>
                      </a:r>
                    </a:p>
                  </a:txBody>
                  <a:tcPr marL="61925" marR="61925" marT="30963" marB="30963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Prática de Pesquisa Aplicada à Museologia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</a:t>
                      </a:r>
                      <a:r>
                        <a:rPr lang="pt-BR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ndrea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311</a:t>
                      </a:r>
                    </a:p>
                  </a:txBody>
                  <a:tcPr marL="61925" marR="61925" marT="30963" marB="30963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História da Arte Latino Americana II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1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Katiucya</a:t>
                      </a:r>
                      <a:endParaRPr lang="pt-BR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310</a:t>
                      </a:r>
                    </a:p>
                  </a:txBody>
                  <a:tcPr marL="61925" marR="61925" marT="30963" marB="30963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97791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100" kern="1200" baseline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</a:t>
                      </a:r>
                      <a:r>
                        <a:rPr lang="pt-BR" sz="1100" kern="1200" baseline="300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</a:t>
                      </a:r>
                      <a:r>
                        <a:rPr lang="pt-BR" sz="1100" kern="12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AULA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1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11:40 às 12:30h</a:t>
                      </a:r>
                    </a:p>
                  </a:txBody>
                  <a:tcPr marL="61925" marR="61925" marT="30963" marB="30963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Arqueologia II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Patricia</a:t>
                      </a:r>
                      <a:endParaRPr kumimoji="0" lang="pt-BR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310</a:t>
                      </a:r>
                    </a:p>
                  </a:txBody>
                  <a:tcPr marL="61925" marR="61925" marT="30963" marB="30963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1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Laboratório</a:t>
                      </a:r>
                      <a:r>
                        <a:rPr lang="pt-BR" sz="1100" b="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de 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100" b="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Conservação II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1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Allan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1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303/304</a:t>
                      </a:r>
                    </a:p>
                  </a:txBody>
                  <a:tcPr marL="61925" marR="61925" marT="30963" marB="30963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1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Laboratório</a:t>
                      </a:r>
                      <a:r>
                        <a:rPr lang="pt-BR" sz="1100" b="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de 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100" b="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Conservação II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1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Allan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1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303/304</a:t>
                      </a:r>
                    </a:p>
                  </a:txBody>
                  <a:tcPr marL="61925" marR="61925" marT="30963" marB="30963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1925" marR="61925" marT="30963" marB="30963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História da Arte Latino Americana II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Katiucya</a:t>
                      </a:r>
                      <a:endParaRPr kumimoji="0" lang="pt-BR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310</a:t>
                      </a:r>
                    </a:p>
                  </a:txBody>
                  <a:tcPr marL="61925" marR="61925" marT="30963" marB="30963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825815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pt-BR"/>
            </a:p>
          </p:txBody>
        </p:sp>
        <p:sp>
          <p:nvSpPr>
            <p:cNvPr id="14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pt-BR"/>
            </a:p>
          </p:txBody>
        </p:sp>
        <p:sp>
          <p:nvSpPr>
            <p:cNvPr id="15" name="Isosceles Triangle 14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pt-BR"/>
            </a:p>
          </p:txBody>
        </p:sp>
        <p:sp>
          <p:nvSpPr>
            <p:cNvPr id="16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pt-BR"/>
            </a:p>
          </p:txBody>
        </p:sp>
        <p:sp>
          <p:nvSpPr>
            <p:cNvPr id="17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pt-BR"/>
            </a:p>
          </p:txBody>
        </p:sp>
        <p:sp>
          <p:nvSpPr>
            <p:cNvPr id="18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pt-BR"/>
            </a:p>
          </p:txBody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pt-BR"/>
            </a:p>
          </p:txBody>
        </p:sp>
        <p:sp>
          <p:nvSpPr>
            <p:cNvPr id="20" name="Isosceles Triangle 19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pt-BR"/>
            </a:p>
          </p:txBody>
        </p:sp>
      </p:grpSp>
      <p:sp>
        <p:nvSpPr>
          <p:cNvPr id="22" name="Rectangle 21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3704446"/>
              </p:ext>
            </p:extLst>
          </p:nvPr>
        </p:nvGraphicFramePr>
        <p:xfrm>
          <a:off x="601757" y="691314"/>
          <a:ext cx="11013301" cy="569509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3383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2446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3927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4525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06574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90472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500200">
                <a:tc gridSpan="6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b="1" baseline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r>
                        <a:rPr lang="pt-BR" sz="1600" b="1" baseline="30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 </a:t>
                      </a:r>
                      <a:r>
                        <a:rPr lang="pt-BR" sz="16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ANO BACHARELADO EM MUSEOLOGIA – 2</a:t>
                      </a:r>
                      <a:r>
                        <a:rPr lang="pt-BR" sz="1600" b="1" baseline="30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</a:t>
                      </a:r>
                      <a:r>
                        <a:rPr lang="pt-BR" sz="16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SEMESTRE 2024 </a:t>
                      </a:r>
                    </a:p>
                  </a:txBody>
                  <a:tcPr marL="80324" marR="80324" marT="40162" marB="40162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9935">
                <a:tc>
                  <a:txBody>
                    <a:bodyPr/>
                    <a:lstStyle/>
                    <a:p>
                      <a:endParaRPr lang="pt-BR" sz="1400"/>
                    </a:p>
                  </a:txBody>
                  <a:tcPr marL="80324" marR="80324" marT="40162" marB="4016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SEGUNDA</a:t>
                      </a:r>
                    </a:p>
                  </a:txBody>
                  <a:tcPr marL="80324" marR="80324" marT="40162" marB="4016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TERÇA</a:t>
                      </a:r>
                    </a:p>
                  </a:txBody>
                  <a:tcPr marL="80324" marR="80324" marT="40162" marB="4016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QUARTA</a:t>
                      </a:r>
                    </a:p>
                  </a:txBody>
                  <a:tcPr marL="80324" marR="80324" marT="40162" marB="4016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QUINTA</a:t>
                      </a:r>
                    </a:p>
                  </a:txBody>
                  <a:tcPr marL="80324" marR="80324" marT="40162" marB="4016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SEXTA</a:t>
                      </a:r>
                    </a:p>
                  </a:txBody>
                  <a:tcPr marL="80324" marR="80324" marT="40162" marB="40162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2781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pt-BR" sz="11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Arial"/>
                        </a:rPr>
                        <a:t>1</a:t>
                      </a:r>
                      <a:r>
                        <a:rPr lang="pt-BR" sz="1100" baseline="300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Arial"/>
                        </a:rPr>
                        <a:t>a </a:t>
                      </a:r>
                      <a:r>
                        <a:rPr lang="pt-BR" sz="11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Arial"/>
                        </a:rPr>
                        <a:t>AULA</a:t>
                      </a:r>
                      <a:endParaRPr lang="pt-BR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100" dirty="0">
                          <a:latin typeface="Arial" panose="020B0604020202020204" pitchFamily="34" charset="0"/>
                          <a:cs typeface="Arial" panose="020B0604020202020204" pitchFamily="34" charset="0"/>
                          <a:sym typeface="Arial"/>
                        </a:rPr>
                        <a:t>08:00 às 08:50h</a:t>
                      </a:r>
                      <a:endParaRPr lang="pt-BR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9162" marR="69162" marT="34581" marB="34581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0324" marR="80324" marT="40162" marB="40162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sz="11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0324" marR="80324" marT="40162" marB="40162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0324" marR="80324" marT="40162" marB="40162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sz="11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0324" marR="80324" marT="40162" marB="40162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sz="11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0324" marR="80324" marT="40162" marB="40162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8232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pt-BR" sz="11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Arial"/>
                        </a:rPr>
                        <a:t>2</a:t>
                      </a:r>
                      <a:r>
                        <a:rPr lang="pt-BR" sz="1100" baseline="300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Arial"/>
                        </a:rPr>
                        <a:t>a </a:t>
                      </a:r>
                      <a:r>
                        <a:rPr lang="pt-BR" sz="11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Arial"/>
                        </a:rPr>
                        <a:t>AULA</a:t>
                      </a:r>
                      <a:endParaRPr lang="pt-BR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pt-BR" sz="1100" dirty="0">
                          <a:latin typeface="Arial" panose="020B0604020202020204" pitchFamily="34" charset="0"/>
                          <a:cs typeface="Arial" panose="020B0604020202020204" pitchFamily="34" charset="0"/>
                          <a:sym typeface="Arial"/>
                        </a:rPr>
                        <a:t>08:50 às 09:40h</a:t>
                      </a:r>
                      <a:endParaRPr lang="pt-BR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9162" marR="69162" marT="34581" marB="34581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0324" marR="80324" marT="40162" marB="40162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0324" marR="80324" marT="40162" marB="40162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0324" marR="80324" marT="40162" marB="40162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0324" marR="80324" marT="40162" marB="40162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0324" marR="80324" marT="40162" marB="40162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72631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pt-BR" sz="110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Arial"/>
                        </a:rPr>
                        <a:t>3</a:t>
                      </a:r>
                      <a:r>
                        <a:rPr lang="pt-BR" sz="1100" baseline="3000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Arial"/>
                        </a:rPr>
                        <a:t>a</a:t>
                      </a:r>
                      <a:r>
                        <a:rPr lang="pt-BR" sz="110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Arial"/>
                        </a:rPr>
                        <a:t> AULA</a:t>
                      </a:r>
                      <a:endParaRPr lang="pt-BR" sz="1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pt-BR" sz="1100">
                          <a:latin typeface="Arial" panose="020B0604020202020204" pitchFamily="34" charset="0"/>
                          <a:cs typeface="Arial" panose="020B0604020202020204" pitchFamily="34" charset="0"/>
                          <a:sym typeface="Arial"/>
                        </a:rPr>
                        <a:t>09:40 às 10:30h</a:t>
                      </a:r>
                      <a:endParaRPr lang="pt-BR" sz="1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9162" marR="69162" marT="34581" marB="34581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80324" marR="80324" marT="40162" marB="40162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Estágio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Supervisionado II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Ana  Ramos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311</a:t>
                      </a:r>
                    </a:p>
                  </a:txBody>
                  <a:tcPr marL="80324" marR="80324" marT="40162" marB="40162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0324" marR="80324" marT="40162" marB="40162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Expressões Culturais Africanas e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Afro-Brasileiras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Mário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309</a:t>
                      </a:r>
                    </a:p>
                  </a:txBody>
                  <a:tcPr marL="80324" marR="80324" marT="40162" marB="40162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0324" marR="80324" marT="40162" marB="40162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6931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100">
                          <a:latin typeface="Arial" panose="020B0604020202020204" pitchFamily="34" charset="0"/>
                          <a:cs typeface="Arial" panose="020B0604020202020204" pitchFamily="34" charset="0"/>
                          <a:sym typeface="Arial"/>
                        </a:rPr>
                        <a:t>INTERVALO</a:t>
                      </a:r>
                      <a:endParaRPr lang="pt-BR" sz="1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9162" marR="69162" marT="34581" marB="34581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0324" marR="80324" marT="40162" marB="40162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0324" marR="80324" marT="40162" marB="40162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0324" marR="80324" marT="40162" marB="40162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0324" marR="80324" marT="40162" marB="40162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0324" marR="80324" marT="40162" marB="40162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972631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pt-BR" sz="110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Arial"/>
                        </a:rPr>
                        <a:t>4</a:t>
                      </a:r>
                      <a:r>
                        <a:rPr lang="pt-BR" sz="1100" baseline="3000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Arial"/>
                        </a:rPr>
                        <a:t>a</a:t>
                      </a:r>
                      <a:r>
                        <a:rPr lang="pt-BR" sz="110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Arial"/>
                        </a:rPr>
                        <a:t> AULA</a:t>
                      </a:r>
                      <a:endParaRPr lang="pt-BR" sz="1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pt-BR" sz="1100">
                          <a:latin typeface="Arial" panose="020B0604020202020204" pitchFamily="34" charset="0"/>
                          <a:cs typeface="Arial" panose="020B0604020202020204" pitchFamily="34" charset="0"/>
                          <a:sym typeface="Arial"/>
                        </a:rPr>
                        <a:t>10:50 às 11:40h</a:t>
                      </a:r>
                      <a:endParaRPr lang="pt-BR" sz="1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9162" marR="69162" marT="34581" marB="34581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0324" marR="80324" marT="40162" marB="40162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Estágio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Supervisionado II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Ana  Ramos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311</a:t>
                      </a:r>
                    </a:p>
                  </a:txBody>
                  <a:tcPr marL="80324" marR="80324" marT="40162" marB="40162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0324" marR="80324" marT="40162" marB="40162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Expressões Culturais Africanas e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Afro-Brasileiras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Mário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309</a:t>
                      </a:r>
                    </a:p>
                  </a:txBody>
                  <a:tcPr marL="80324" marR="80324" marT="40162" marB="40162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0324" marR="80324" marT="40162" marB="40162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97263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100" kern="1200" baseline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r>
                        <a:rPr lang="pt-BR" sz="1100" kern="1200" baseline="300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</a:t>
                      </a:r>
                      <a:r>
                        <a:rPr lang="pt-BR" sz="1100" kern="12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AULA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1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11:40 às 12:30h</a:t>
                      </a:r>
                    </a:p>
                  </a:txBody>
                  <a:tcPr marL="80324" marR="80324" marT="40162" marB="40162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0324" marR="80324" marT="40162" marB="40162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Estágio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Supervisionado II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Ana Ramos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311</a:t>
                      </a:r>
                    </a:p>
                  </a:txBody>
                  <a:tcPr marL="80324" marR="80324" marT="40162" marB="40162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0324" marR="80324" marT="40162" marB="40162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Expressões Culturais Africanas e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Afro-Brasileiras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Mário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309</a:t>
                      </a:r>
                    </a:p>
                  </a:txBody>
                  <a:tcPr marL="80324" marR="80324" marT="40162" marB="40162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0324" marR="80324" marT="40162" marB="40162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31863623"/>
      </p:ext>
    </p:extLst>
  </p:cSld>
  <p:clrMapOvr>
    <a:masterClrMapping/>
  </p:clrMapOvr>
</p:sld>
</file>

<file path=ppt/theme/theme1.xml><?xml version="1.0" encoding="utf-8"?>
<a:theme xmlns:a="http://schemas.openxmlformats.org/drawingml/2006/main" name="Facetado">
  <a:themeElements>
    <a:clrScheme name="Facetado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ado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ado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278b9c1a-f0f9-42d2-a9d3-349a48ada1c6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EC9A9C0856A5C241A1358194C0EEEBC0" ma:contentTypeVersion="15" ma:contentTypeDescription="Crie um novo documento." ma:contentTypeScope="" ma:versionID="f1695499f774f1b9cae63ddefec3ba57">
  <xsd:schema xmlns:xsd="http://www.w3.org/2001/XMLSchema" xmlns:xs="http://www.w3.org/2001/XMLSchema" xmlns:p="http://schemas.microsoft.com/office/2006/metadata/properties" xmlns:ns3="278b9c1a-f0f9-42d2-a9d3-349a48ada1c6" xmlns:ns4="41f686fa-5e8b-4798-8a34-c12ba593ce2c" targetNamespace="http://schemas.microsoft.com/office/2006/metadata/properties" ma:root="true" ma:fieldsID="0611722c14e280d5beedfba9e87bb856" ns3:_="" ns4:_="">
    <xsd:import namespace="278b9c1a-f0f9-42d2-a9d3-349a48ada1c6"/>
    <xsd:import namespace="41f686fa-5e8b-4798-8a34-c12ba593ce2c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  <xsd:element ref="ns3:_activity" minOccurs="0"/>
                <xsd:element ref="ns3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78b9c1a-f0f9-42d2-a9d3-349a48ada1c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_activity" ma:index="21" nillable="true" ma:displayName="_activity" ma:hidden="true" ma:internalName="_activity">
      <xsd:simpleType>
        <xsd:restriction base="dms:Note"/>
      </xsd:simpleType>
    </xsd:element>
    <xsd:element name="MediaServiceObjectDetectorVersions" ma:index="2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1f686fa-5e8b-4798-8a34-c12ba593ce2c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Compartilhado com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Detalhes de Compartilhado Com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9" nillable="true" ma:displayName="Hash de Dica de Compartilhamento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ú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281C6B14-8E03-476E-B01F-021FDEF7B6A4}">
  <ds:schemaRefs>
    <ds:schemaRef ds:uri="http://purl.org/dc/terms/"/>
    <ds:schemaRef ds:uri="41f686fa-5e8b-4798-8a34-c12ba593ce2c"/>
    <ds:schemaRef ds:uri="278b9c1a-f0f9-42d2-a9d3-349a48ada1c6"/>
    <ds:schemaRef ds:uri="http://schemas.openxmlformats.org/package/2006/metadata/core-properties"/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1CC5101D-1F13-4D2D-80B3-8EB2F01372E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78b9c1a-f0f9-42d2-a9d3-349a48ada1c6"/>
    <ds:schemaRef ds:uri="41f686fa-5e8b-4798-8a34-c12ba593ce2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EA1648BE-9376-4DE9-9707-4F077F85CEE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79838</TotalTime>
  <Words>571</Words>
  <Application>Microsoft Office PowerPoint</Application>
  <PresentationFormat>Widescreen</PresentationFormat>
  <Paragraphs>301</Paragraphs>
  <Slides>4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4</vt:i4>
      </vt:variant>
    </vt:vector>
  </HeadingPairs>
  <TitlesOfParts>
    <vt:vector size="9" baseType="lpstr">
      <vt:lpstr>Aptos</vt:lpstr>
      <vt:lpstr>Arial</vt:lpstr>
      <vt:lpstr>Trebuchet MS</vt:lpstr>
      <vt:lpstr>Wingdings 3</vt:lpstr>
      <vt:lpstr>Facetado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Positivo</dc:creator>
  <cp:lastModifiedBy>Jackelyne Correa Veneza</cp:lastModifiedBy>
  <cp:revision>157</cp:revision>
  <dcterms:created xsi:type="dcterms:W3CDTF">2022-06-26T13:16:31Z</dcterms:created>
  <dcterms:modified xsi:type="dcterms:W3CDTF">2024-07-30T03:01:03Z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0x010100EC9A9C0856A5C241A1358194C0EEEBC0</vt:lpwstr>
  </property>
</Properties>
</file>