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E1D718-D100-4FA6-BD6D-EB76DA1DEFCA}" v="56" dt="2024-08-21T17:22:06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44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elyne.Veneza - Curitiba I" userId="6e760e9e-9edc-4e25-ac4e-20bf195cc93b" providerId="ADAL" clId="{60E1D718-D100-4FA6-BD6D-EB76DA1DEFCA}"/>
    <pc:docChg chg="undo custSel modSld">
      <pc:chgData name="Jackelyne.Veneza - Curitiba I" userId="6e760e9e-9edc-4e25-ac4e-20bf195cc93b" providerId="ADAL" clId="{60E1D718-D100-4FA6-BD6D-EB76DA1DEFCA}" dt="2024-08-21T17:22:47.083" v="810" actId="20577"/>
      <pc:docMkLst>
        <pc:docMk/>
      </pc:docMkLst>
      <pc:sldChg chg="modSp mod">
        <pc:chgData name="Jackelyne.Veneza - Curitiba I" userId="6e760e9e-9edc-4e25-ac4e-20bf195cc93b" providerId="ADAL" clId="{60E1D718-D100-4FA6-BD6D-EB76DA1DEFCA}" dt="2024-07-30T01:26:13.007" v="686" actId="20577"/>
        <pc:sldMkLst>
          <pc:docMk/>
          <pc:sldMk cId="1070047554" sldId="256"/>
        </pc:sldMkLst>
        <pc:graphicFrameChg chg="mod modGraphic">
          <ac:chgData name="Jackelyne.Veneza - Curitiba I" userId="6e760e9e-9edc-4e25-ac4e-20bf195cc93b" providerId="ADAL" clId="{60E1D718-D100-4FA6-BD6D-EB76DA1DEFCA}" dt="2024-07-30T01:26:13.007" v="686" actId="2057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8-21T17:22:47.083" v="810" actId="20577"/>
        <pc:sldMkLst>
          <pc:docMk/>
          <pc:sldMk cId="439567960" sldId="258"/>
        </pc:sldMkLst>
        <pc:graphicFrameChg chg="mod modGraphic">
          <ac:chgData name="Jackelyne.Veneza - Curitiba I" userId="6e760e9e-9edc-4e25-ac4e-20bf195cc93b" providerId="ADAL" clId="{60E1D718-D100-4FA6-BD6D-EB76DA1DEFCA}" dt="2024-08-21T17:22:47.083" v="810" actId="2057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1:24:42.726" v="646"/>
        <pc:sldMkLst>
          <pc:docMk/>
          <pc:sldMk cId="1582581504" sldId="259"/>
        </pc:sldMkLst>
        <pc:graphicFrameChg chg="mod modGraphic">
          <ac:chgData name="Jackelyne.Veneza - Curitiba I" userId="6e760e9e-9edc-4e25-ac4e-20bf195cc93b" providerId="ADAL" clId="{60E1D718-D100-4FA6-BD6D-EB76DA1DEFCA}" dt="2024-07-30T01:24:42.726" v="64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3:01:00.945" v="688" actId="21"/>
        <pc:sldMkLst>
          <pc:docMk/>
          <pc:sldMk cId="1331863623" sldId="260"/>
        </pc:sldMkLst>
        <pc:graphicFrameChg chg="mod modGraphic">
          <ac:chgData name="Jackelyne.Veneza - Curitiba I" userId="6e760e9e-9edc-4e25-ac4e-20bf195cc93b" providerId="ADAL" clId="{60E1D718-D100-4FA6-BD6D-EB76DA1DEFCA}" dt="2024-07-30T03:01:00.945" v="68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D5B78364-C9A9-4779-B614-179E4C3EEF5F}"/>
    <pc:docChg chg="undo custSel addSld delSld modSld">
      <pc:chgData name="Jackelyne.Veneza - Curitiba I" userId="6e760e9e-9edc-4e25-ac4e-20bf195cc93b" providerId="ADAL" clId="{D5B78364-C9A9-4779-B614-179E4C3EEF5F}" dt="2024-05-30T23:34:00.345" v="1908" actId="21"/>
      <pc:docMkLst>
        <pc:docMk/>
      </pc:docMkLst>
      <pc:sldChg chg="addSp modSp mod setBg">
        <pc:chgData name="Jackelyne.Veneza - Curitiba I" userId="6e760e9e-9edc-4e25-ac4e-20bf195cc93b" providerId="ADAL" clId="{D5B78364-C9A9-4779-B614-179E4C3EEF5F}" dt="2024-04-09T15:01:46.192" v="1885" actId="255"/>
        <pc:sldMkLst>
          <pc:docMk/>
          <pc:sldMk cId="1070047554" sldId="256"/>
        </pc:sldMkLst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5:59.826" v="1163" actId="26606"/>
          <ac:grpSpMkLst>
            <pc:docMk/>
            <pc:sldMk cId="1070047554" sldId="256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4-09T15:01:46.192" v="1885" actId="255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2:34.190" v="1907" actId="21"/>
        <pc:sldMkLst>
          <pc:docMk/>
          <pc:sldMk cId="439567960" sldId="258"/>
        </pc:sldMkLst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2.661" v="1164" actId="26606"/>
          <ac:grpSpMkLst>
            <pc:docMk/>
            <pc:sldMk cId="439567960" sldId="258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2:34.190" v="1907" actId="21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addSp modSp mod setBg modNotesTx">
        <pc:chgData name="Jackelyne.Veneza - Curitiba I" userId="6e760e9e-9edc-4e25-ac4e-20bf195cc93b" providerId="ADAL" clId="{D5B78364-C9A9-4779-B614-179E4C3EEF5F}" dt="2024-05-30T23:12:43.610" v="1906" actId="20577"/>
        <pc:sldMkLst>
          <pc:docMk/>
          <pc:sldMk cId="1582581504" sldId="259"/>
        </pc:sldMkLst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7.768" v="1165" actId="26606"/>
          <ac:grpSpMkLst>
            <pc:docMk/>
            <pc:sldMk cId="1582581504" sldId="259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12:43.610" v="1906" actId="20577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4:00.345" v="1908" actId="21"/>
        <pc:sldMkLst>
          <pc:docMk/>
          <pc:sldMk cId="1331863623" sldId="260"/>
        </pc:sldMkLst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21.499" v="1166" actId="26606"/>
          <ac:grpSpMkLst>
            <pc:docMk/>
            <pc:sldMk cId="1331863623" sldId="260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4:00.345" v="190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  <pc:sldChg chg="new del">
        <pc:chgData name="Jackelyne.Veneza - Curitiba I" userId="6e760e9e-9edc-4e25-ac4e-20bf195cc93b" providerId="ADAL" clId="{D5B78364-C9A9-4779-B614-179E4C3EEF5F}" dt="2024-03-21T12:50:32.535" v="1755" actId="2696"/>
        <pc:sldMkLst>
          <pc:docMk/>
          <pc:sldMk cId="2669330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C590E-C2BD-42AC-ADF3-F3451A5E38E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94981"/>
              </p:ext>
            </p:extLst>
          </p:nvPr>
        </p:nvGraphicFramePr>
        <p:xfrm>
          <a:off x="601757" y="480061"/>
          <a:ext cx="11113231" cy="5986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5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7802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r>
                        <a:rPr lang="pt-BR" sz="1400" b="1" dirty="0">
                          <a:effectLst/>
                        </a:rPr>
                        <a:t>–</a:t>
                      </a: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280">
                <a:tc>
                  <a:txBody>
                    <a:bodyPr/>
                    <a:lstStyle/>
                    <a:p>
                      <a:endParaRPr lang="pt-BR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às 08:50h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08:50 às 09:40h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 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09:40 às 10:30h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5">
                <a:tc>
                  <a:txBody>
                    <a:bodyPr/>
                    <a:lstStyle/>
                    <a:p>
                      <a:pPr algn="ctr"/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 às 11:40h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486372"/>
              </p:ext>
            </p:extLst>
          </p:nvPr>
        </p:nvGraphicFramePr>
        <p:xfrm>
          <a:off x="601758" y="990601"/>
          <a:ext cx="11035072" cy="54496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2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SEMESTRE 2024</a:t>
                      </a:r>
                    </a:p>
                  </a:txBody>
                  <a:tcPr marL="52032" marR="52032" marT="26016" marB="2601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endParaRPr lang="pt-BR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5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287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0061"/>
              </p:ext>
            </p:extLst>
          </p:nvPr>
        </p:nvGraphicFramePr>
        <p:xfrm>
          <a:off x="925745" y="805543"/>
          <a:ext cx="10373624" cy="5192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0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baseline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º  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 2024</a:t>
                      </a:r>
                    </a:p>
                  </a:txBody>
                  <a:tcPr marL="61925" marR="61925" marT="30963" marB="3096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04446"/>
              </p:ext>
            </p:extLst>
          </p:nvPr>
        </p:nvGraphicFramePr>
        <p:xfrm>
          <a:off x="601757" y="691314"/>
          <a:ext cx="11013301" cy="56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2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</a:p>
                  </a:txBody>
                  <a:tcPr marL="80324" marR="80324" marT="40162" marB="4016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79875</TotalTime>
  <Words>569</Words>
  <Application>Microsoft Office PowerPoint</Application>
  <PresentationFormat>Widescreen</PresentationFormat>
  <Paragraphs>301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Aptos</vt:lpstr>
      <vt:lpstr>Arial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Jackelyne Correa Veneza</cp:lastModifiedBy>
  <cp:revision>157</cp:revision>
  <dcterms:created xsi:type="dcterms:W3CDTF">2022-06-26T13:16:31Z</dcterms:created>
  <dcterms:modified xsi:type="dcterms:W3CDTF">2024-08-21T17:22:53Z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