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4"/>
  </p:sldMasterIdLst>
  <p:notesMasterIdLst>
    <p:notesMasterId r:id="rId9"/>
  </p:notes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FBDA29-6483-FBC3-154E-C00A04C179C8}" v="27" dt="2024-09-02T17:12:07.401"/>
    <p1510:client id="{71581747-9AED-414C-2240-C5D1C844471D}" v="118" dt="2024-09-02T17:08:44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744" autoAdjust="0"/>
  </p:normalViewPr>
  <p:slideViewPr>
    <p:cSldViewPr snapToGrid="0">
      <p:cViewPr varScale="1">
        <p:scale>
          <a:sx n="70" d="100"/>
          <a:sy n="70" d="100"/>
        </p:scale>
        <p:origin x="10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da Silva Oliveira - Unespar Curitiba Campus I Embap‎" userId="S::sara.oliveira@unespar.edu.br::c11d46eb-13a3-46f9-bf9e-fb6927a53a4d" providerId="AD" clId="Web-{71581747-9AED-414C-2240-C5D1C844471D}"/>
    <pc:docChg chg="modSld">
      <pc:chgData name="Sara da Silva Oliveira - Unespar Curitiba Campus I Embap‎" userId="S::sara.oliveira@unespar.edu.br::c11d46eb-13a3-46f9-bf9e-fb6927a53a4d" providerId="AD" clId="Web-{71581747-9AED-414C-2240-C5D1C844471D}" dt="2024-09-02T16:57:55.752" v="76"/>
      <pc:docMkLst>
        <pc:docMk/>
      </pc:docMkLst>
      <pc:sldChg chg="modSp">
        <pc:chgData name="Sara da Silva Oliveira - Unespar Curitiba Campus I Embap‎" userId="S::sara.oliveira@unespar.edu.br::c11d46eb-13a3-46f9-bf9e-fb6927a53a4d" providerId="AD" clId="Web-{71581747-9AED-414C-2240-C5D1C844471D}" dt="2024-09-02T16:57:55.752" v="76"/>
        <pc:sldMkLst>
          <pc:docMk/>
          <pc:sldMk cId="1070047554" sldId="256"/>
        </pc:sldMkLst>
        <pc:graphicFrameChg chg="mod modGraphic">
          <ac:chgData name="Sara da Silva Oliveira - Unespar Curitiba Campus I Embap‎" userId="S::sara.oliveira@unespar.edu.br::c11d46eb-13a3-46f9-bf9e-fb6927a53a4d" providerId="AD" clId="Web-{71581747-9AED-414C-2240-C5D1C844471D}" dt="2024-09-02T16:57:55.752" v="76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modSp">
        <pc:chgData name="Sara da Silva Oliveira - Unespar Curitiba Campus I Embap‎" userId="S::sara.oliveira@unespar.edu.br::c11d46eb-13a3-46f9-bf9e-fb6927a53a4d" providerId="AD" clId="Web-{71581747-9AED-414C-2240-C5D1C844471D}" dt="2024-09-02T16:57:00.578" v="46"/>
        <pc:sldMkLst>
          <pc:docMk/>
          <pc:sldMk cId="439567960" sldId="258"/>
        </pc:sldMkLst>
        <pc:graphicFrameChg chg="mod modGraphic">
          <ac:chgData name="Sara da Silva Oliveira - Unespar Curitiba Campus I Embap‎" userId="S::sara.oliveira@unespar.edu.br::c11d46eb-13a3-46f9-bf9e-fb6927a53a4d" providerId="AD" clId="Web-{71581747-9AED-414C-2240-C5D1C844471D}" dt="2024-09-02T16:57:00.578" v="46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modSp">
        <pc:chgData name="Sara da Silva Oliveira - Unespar Curitiba Campus I Embap‎" userId="S::sara.oliveira@unespar.edu.br::c11d46eb-13a3-46f9-bf9e-fb6927a53a4d" providerId="AD" clId="Web-{71581747-9AED-414C-2240-C5D1C844471D}" dt="2024-09-02T16:57:22.970" v="66"/>
        <pc:sldMkLst>
          <pc:docMk/>
          <pc:sldMk cId="1582581504" sldId="259"/>
        </pc:sldMkLst>
        <pc:graphicFrameChg chg="mod modGraphic">
          <ac:chgData name="Sara da Silva Oliveira - Unespar Curitiba Campus I Embap‎" userId="S::sara.oliveira@unespar.edu.br::c11d46eb-13a3-46f9-bf9e-fb6927a53a4d" providerId="AD" clId="Web-{71581747-9AED-414C-2240-C5D1C844471D}" dt="2024-09-02T16:57:22.970" v="66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</pc:docChg>
  </pc:docChgLst>
  <pc:docChgLst>
    <pc:chgData name="Jackelyne.Veneza - Curitiba I" userId="6e760e9e-9edc-4e25-ac4e-20bf195cc93b" providerId="ADAL" clId="{D5B78364-C9A9-4779-B614-179E4C3EEF5F}"/>
    <pc:docChg chg="undo custSel addSld delSld modSld">
      <pc:chgData name="Jackelyne.Veneza - Curitiba I" userId="6e760e9e-9edc-4e25-ac4e-20bf195cc93b" providerId="ADAL" clId="{D5B78364-C9A9-4779-B614-179E4C3EEF5F}" dt="2024-05-30T23:34:00.345" v="1908" actId="21"/>
      <pc:docMkLst>
        <pc:docMk/>
      </pc:docMkLst>
      <pc:sldChg chg="addSp modSp mod setBg">
        <pc:chgData name="Jackelyne.Veneza - Curitiba I" userId="6e760e9e-9edc-4e25-ac4e-20bf195cc93b" providerId="ADAL" clId="{D5B78364-C9A9-4779-B614-179E4C3EEF5F}" dt="2024-04-09T15:01:46.192" v="1885" actId="255"/>
        <pc:sldMkLst>
          <pc:docMk/>
          <pc:sldMk cId="1070047554" sldId="256"/>
        </pc:sldMkLst>
        <pc:spChg chg="add">
          <ac:chgData name="Jackelyne.Veneza - Curitiba I" userId="6e760e9e-9edc-4e25-ac4e-20bf195cc93b" providerId="ADAL" clId="{D5B78364-C9A9-4779-B614-179E4C3EEF5F}" dt="2024-03-15T03:55:59.826" v="1163" actId="26606"/>
          <ac:spMkLst>
            <pc:docMk/>
            <pc:sldMk cId="1070047554" sldId="256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5:59.826" v="1163" actId="26606"/>
          <ac:spMkLst>
            <pc:docMk/>
            <pc:sldMk cId="1070047554" sldId="256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5:59.826" v="1163" actId="26606"/>
          <ac:grpSpMkLst>
            <pc:docMk/>
            <pc:sldMk cId="1070047554" sldId="256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4-09T15:01:46.192" v="1885" actId="255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addSp modSp mod setBg">
        <pc:chgData name="Jackelyne.Veneza - Curitiba I" userId="6e760e9e-9edc-4e25-ac4e-20bf195cc93b" providerId="ADAL" clId="{D5B78364-C9A9-4779-B614-179E4C3EEF5F}" dt="2024-05-30T23:32:34.190" v="1907" actId="21"/>
        <pc:sldMkLst>
          <pc:docMk/>
          <pc:sldMk cId="439567960" sldId="258"/>
        </pc:sldMkLst>
        <pc:spChg chg="add">
          <ac:chgData name="Jackelyne.Veneza - Curitiba I" userId="6e760e9e-9edc-4e25-ac4e-20bf195cc93b" providerId="ADAL" clId="{D5B78364-C9A9-4779-B614-179E4C3EEF5F}" dt="2024-03-15T03:56:12.661" v="1164" actId="26606"/>
          <ac:spMkLst>
            <pc:docMk/>
            <pc:sldMk cId="439567960" sldId="258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12.661" v="1164" actId="26606"/>
          <ac:spMkLst>
            <pc:docMk/>
            <pc:sldMk cId="439567960" sldId="258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12.661" v="1164" actId="26606"/>
          <ac:grpSpMkLst>
            <pc:docMk/>
            <pc:sldMk cId="439567960" sldId="258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32:34.190" v="1907" actId="21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addSp modSp mod setBg modNotesTx">
        <pc:chgData name="Jackelyne.Veneza - Curitiba I" userId="6e760e9e-9edc-4e25-ac4e-20bf195cc93b" providerId="ADAL" clId="{D5B78364-C9A9-4779-B614-179E4C3EEF5F}" dt="2024-05-30T23:12:43.610" v="1906" actId="20577"/>
        <pc:sldMkLst>
          <pc:docMk/>
          <pc:sldMk cId="1582581504" sldId="259"/>
        </pc:sldMkLst>
        <pc:spChg chg="add">
          <ac:chgData name="Jackelyne.Veneza - Curitiba I" userId="6e760e9e-9edc-4e25-ac4e-20bf195cc93b" providerId="ADAL" clId="{D5B78364-C9A9-4779-B614-179E4C3EEF5F}" dt="2024-03-15T03:56:17.768" v="1165" actId="26606"/>
          <ac:spMkLst>
            <pc:docMk/>
            <pc:sldMk cId="1582581504" sldId="259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17.768" v="1165" actId="26606"/>
          <ac:spMkLst>
            <pc:docMk/>
            <pc:sldMk cId="1582581504" sldId="259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17.768" v="1165" actId="26606"/>
          <ac:grpSpMkLst>
            <pc:docMk/>
            <pc:sldMk cId="1582581504" sldId="259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12:43.610" v="1906" actId="20577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addSp modSp mod setBg">
        <pc:chgData name="Jackelyne.Veneza - Curitiba I" userId="6e760e9e-9edc-4e25-ac4e-20bf195cc93b" providerId="ADAL" clId="{D5B78364-C9A9-4779-B614-179E4C3EEF5F}" dt="2024-05-30T23:34:00.345" v="1908" actId="21"/>
        <pc:sldMkLst>
          <pc:docMk/>
          <pc:sldMk cId="1331863623" sldId="260"/>
        </pc:sldMkLst>
        <pc:spChg chg="add">
          <ac:chgData name="Jackelyne.Veneza - Curitiba I" userId="6e760e9e-9edc-4e25-ac4e-20bf195cc93b" providerId="ADAL" clId="{D5B78364-C9A9-4779-B614-179E4C3EEF5F}" dt="2024-03-15T03:56:21.499" v="1166" actId="26606"/>
          <ac:spMkLst>
            <pc:docMk/>
            <pc:sldMk cId="1331863623" sldId="260"/>
            <ac:spMk id="9" creationId="{03E8462A-FEBA-4848-81CC-3F8DA3E477BE}"/>
          </ac:spMkLst>
        </pc:spChg>
        <pc:spChg chg="add">
          <ac:chgData name="Jackelyne.Veneza - Curitiba I" userId="6e760e9e-9edc-4e25-ac4e-20bf195cc93b" providerId="ADAL" clId="{D5B78364-C9A9-4779-B614-179E4C3EEF5F}" dt="2024-03-15T03:56:21.499" v="1166" actId="26606"/>
          <ac:spMkLst>
            <pc:docMk/>
            <pc:sldMk cId="1331863623" sldId="260"/>
            <ac:spMk id="22" creationId="{7941F9B1-B01B-4A84-89D9-B169AEB4E456}"/>
          </ac:spMkLst>
        </pc:spChg>
        <pc:grpChg chg="add">
          <ac:chgData name="Jackelyne.Veneza - Curitiba I" userId="6e760e9e-9edc-4e25-ac4e-20bf195cc93b" providerId="ADAL" clId="{D5B78364-C9A9-4779-B614-179E4C3EEF5F}" dt="2024-03-15T03:56:21.499" v="1166" actId="26606"/>
          <ac:grpSpMkLst>
            <pc:docMk/>
            <pc:sldMk cId="1331863623" sldId="260"/>
            <ac:grpSpMk id="11" creationId="{2109F83F-40FE-4DB3-84CC-09FB3340D06D}"/>
          </ac:grpSpMkLst>
        </pc:grpChg>
        <pc:graphicFrameChg chg="mod modGraphic">
          <ac:chgData name="Jackelyne.Veneza - Curitiba I" userId="6e760e9e-9edc-4e25-ac4e-20bf195cc93b" providerId="ADAL" clId="{D5B78364-C9A9-4779-B614-179E4C3EEF5F}" dt="2024-05-30T23:34:00.345" v="1908" actId="21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  <pc:sldChg chg="new del">
        <pc:chgData name="Jackelyne.Veneza - Curitiba I" userId="6e760e9e-9edc-4e25-ac4e-20bf195cc93b" providerId="ADAL" clId="{D5B78364-C9A9-4779-B614-179E4C3EEF5F}" dt="2024-03-21T12:50:32.535" v="1755" actId="2696"/>
        <pc:sldMkLst>
          <pc:docMk/>
          <pc:sldMk cId="26693307" sldId="261"/>
        </pc:sldMkLst>
      </pc:sldChg>
    </pc:docChg>
  </pc:docChgLst>
  <pc:docChgLst>
    <pc:chgData name="Sara da Silva Oliveira - Unespar Curitiba Campus I Embap‎" userId="S::sara.oliveira@unespar.edu.br::c11d46eb-13a3-46f9-bf9e-fb6927a53a4d" providerId="AD" clId="Web-{6FFBDA29-6483-FBC3-154E-C00A04C179C8}"/>
    <pc:docChg chg="modSld">
      <pc:chgData name="Sara da Silva Oliveira - Unespar Curitiba Campus I Embap‎" userId="S::sara.oliveira@unespar.edu.br::c11d46eb-13a3-46f9-bf9e-fb6927a53a4d" providerId="AD" clId="Web-{6FFBDA29-6483-FBC3-154E-C00A04C179C8}" dt="2024-09-02T17:12:04.385" v="19"/>
      <pc:docMkLst>
        <pc:docMk/>
      </pc:docMkLst>
      <pc:sldChg chg="modSp">
        <pc:chgData name="Sara da Silva Oliveira - Unespar Curitiba Campus I Embap‎" userId="S::sara.oliveira@unespar.edu.br::c11d46eb-13a3-46f9-bf9e-fb6927a53a4d" providerId="AD" clId="Web-{6FFBDA29-6483-FBC3-154E-C00A04C179C8}" dt="2024-09-02T17:11:36.306" v="16"/>
        <pc:sldMkLst>
          <pc:docMk/>
          <pc:sldMk cId="1070047554" sldId="256"/>
        </pc:sldMkLst>
        <pc:graphicFrameChg chg="mod modGraphic">
          <ac:chgData name="Sara da Silva Oliveira - Unespar Curitiba Campus I Embap‎" userId="S::sara.oliveira@unespar.edu.br::c11d46eb-13a3-46f9-bf9e-fb6927a53a4d" providerId="AD" clId="Web-{6FFBDA29-6483-FBC3-154E-C00A04C179C8}" dt="2024-09-02T17:11:36.306" v="16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modSp">
        <pc:chgData name="Sara da Silva Oliveira - Unespar Curitiba Campus I Embap‎" userId="S::sara.oliveira@unespar.edu.br::c11d46eb-13a3-46f9-bf9e-fb6927a53a4d" providerId="AD" clId="Web-{6FFBDA29-6483-FBC3-154E-C00A04C179C8}" dt="2024-09-02T17:11:48.822" v="17"/>
        <pc:sldMkLst>
          <pc:docMk/>
          <pc:sldMk cId="439567960" sldId="258"/>
        </pc:sldMkLst>
        <pc:graphicFrameChg chg="modGraphic">
          <ac:chgData name="Sara da Silva Oliveira - Unespar Curitiba Campus I Embap‎" userId="S::sara.oliveira@unespar.edu.br::c11d46eb-13a3-46f9-bf9e-fb6927a53a4d" providerId="AD" clId="Web-{6FFBDA29-6483-FBC3-154E-C00A04C179C8}" dt="2024-09-02T17:11:48.822" v="17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modSp">
        <pc:chgData name="Sara da Silva Oliveira - Unespar Curitiba Campus I Embap‎" userId="S::sara.oliveira@unespar.edu.br::c11d46eb-13a3-46f9-bf9e-fb6927a53a4d" providerId="AD" clId="Web-{6FFBDA29-6483-FBC3-154E-C00A04C179C8}" dt="2024-09-02T17:11:55.244" v="18"/>
        <pc:sldMkLst>
          <pc:docMk/>
          <pc:sldMk cId="1582581504" sldId="259"/>
        </pc:sldMkLst>
        <pc:graphicFrameChg chg="modGraphic">
          <ac:chgData name="Sara da Silva Oliveira - Unespar Curitiba Campus I Embap‎" userId="S::sara.oliveira@unespar.edu.br::c11d46eb-13a3-46f9-bf9e-fb6927a53a4d" providerId="AD" clId="Web-{6FFBDA29-6483-FBC3-154E-C00A04C179C8}" dt="2024-09-02T17:11:55.244" v="18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modSp">
        <pc:chgData name="Sara da Silva Oliveira - Unespar Curitiba Campus I Embap‎" userId="S::sara.oliveira@unespar.edu.br::c11d46eb-13a3-46f9-bf9e-fb6927a53a4d" providerId="AD" clId="Web-{6FFBDA29-6483-FBC3-154E-C00A04C179C8}" dt="2024-09-02T17:12:04.385" v="19"/>
        <pc:sldMkLst>
          <pc:docMk/>
          <pc:sldMk cId="1331863623" sldId="260"/>
        </pc:sldMkLst>
        <pc:graphicFrameChg chg="modGraphic">
          <ac:chgData name="Sara da Silva Oliveira - Unespar Curitiba Campus I Embap‎" userId="S::sara.oliveira@unespar.edu.br::c11d46eb-13a3-46f9-bf9e-fb6927a53a4d" providerId="AD" clId="Web-{6FFBDA29-6483-FBC3-154E-C00A04C179C8}" dt="2024-09-02T17:12:04.385" v="19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</pc:docChg>
  </pc:docChgLst>
  <pc:docChgLst>
    <pc:chgData name="Jackelyne.Veneza - Curitiba I" userId="6e760e9e-9edc-4e25-ac4e-20bf195cc93b" providerId="ADAL" clId="{60E1D718-D100-4FA6-BD6D-EB76DA1DEFCA}"/>
    <pc:docChg chg="undo custSel modSld">
      <pc:chgData name="Jackelyne.Veneza - Curitiba I" userId="6e760e9e-9edc-4e25-ac4e-20bf195cc93b" providerId="ADAL" clId="{60E1D718-D100-4FA6-BD6D-EB76DA1DEFCA}" dt="2024-08-01T22:37:18.565" v="702" actId="20577"/>
      <pc:docMkLst>
        <pc:docMk/>
      </pc:docMkLst>
      <pc:sldChg chg="modSp mod">
        <pc:chgData name="Jackelyne.Veneza - Curitiba I" userId="6e760e9e-9edc-4e25-ac4e-20bf195cc93b" providerId="ADAL" clId="{60E1D718-D100-4FA6-BD6D-EB76DA1DEFCA}" dt="2024-07-30T01:26:13.007" v="686" actId="20577"/>
        <pc:sldMkLst>
          <pc:docMk/>
          <pc:sldMk cId="1070047554" sldId="256"/>
        </pc:sldMkLst>
        <pc:graphicFrameChg chg="mod modGraphic">
          <ac:chgData name="Jackelyne.Veneza - Curitiba I" userId="6e760e9e-9edc-4e25-ac4e-20bf195cc93b" providerId="ADAL" clId="{60E1D718-D100-4FA6-BD6D-EB76DA1DEFCA}" dt="2024-07-30T01:26:13.007" v="686" actId="20577"/>
          <ac:graphicFrameMkLst>
            <pc:docMk/>
            <pc:sldMk cId="1070047554" sldId="256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8-01T22:37:18.565" v="702" actId="20577"/>
        <pc:sldMkLst>
          <pc:docMk/>
          <pc:sldMk cId="439567960" sldId="258"/>
        </pc:sldMkLst>
        <pc:graphicFrameChg chg="mod modGraphic">
          <ac:chgData name="Jackelyne.Veneza - Curitiba I" userId="6e760e9e-9edc-4e25-ac4e-20bf195cc93b" providerId="ADAL" clId="{60E1D718-D100-4FA6-BD6D-EB76DA1DEFCA}" dt="2024-08-01T22:37:18.565" v="702" actId="20577"/>
          <ac:graphicFrameMkLst>
            <pc:docMk/>
            <pc:sldMk cId="439567960" sldId="258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7-30T01:24:42.726" v="646"/>
        <pc:sldMkLst>
          <pc:docMk/>
          <pc:sldMk cId="1582581504" sldId="259"/>
        </pc:sldMkLst>
        <pc:graphicFrameChg chg="mod modGraphic">
          <ac:chgData name="Jackelyne.Veneza - Curitiba I" userId="6e760e9e-9edc-4e25-ac4e-20bf195cc93b" providerId="ADAL" clId="{60E1D718-D100-4FA6-BD6D-EB76DA1DEFCA}" dt="2024-07-30T01:24:42.726" v="646"/>
          <ac:graphicFrameMkLst>
            <pc:docMk/>
            <pc:sldMk cId="1582581504" sldId="259"/>
            <ac:graphicFrameMk id="4" creationId="{00000000-0000-0000-0000-000000000000}"/>
          </ac:graphicFrameMkLst>
        </pc:graphicFrameChg>
      </pc:sldChg>
      <pc:sldChg chg="modSp mod">
        <pc:chgData name="Jackelyne.Veneza - Curitiba I" userId="6e760e9e-9edc-4e25-ac4e-20bf195cc93b" providerId="ADAL" clId="{60E1D718-D100-4FA6-BD6D-EB76DA1DEFCA}" dt="2024-07-30T03:01:00.945" v="688" actId="21"/>
        <pc:sldMkLst>
          <pc:docMk/>
          <pc:sldMk cId="1331863623" sldId="260"/>
        </pc:sldMkLst>
        <pc:graphicFrameChg chg="mod modGraphic">
          <ac:chgData name="Jackelyne.Veneza - Curitiba I" userId="6e760e9e-9edc-4e25-ac4e-20bf195cc93b" providerId="ADAL" clId="{60E1D718-D100-4FA6-BD6D-EB76DA1DEFCA}" dt="2024-07-30T03:01:00.945" v="688" actId="21"/>
          <ac:graphicFrameMkLst>
            <pc:docMk/>
            <pc:sldMk cId="1331863623" sldId="260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C9645-4B3E-4998-820A-1ADBF81F5327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C590E-C2BD-42AC-ADF3-F3451A5E3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385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6C590E-C2BD-42AC-ADF3-F3451A5E38E3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80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22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82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6169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37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83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83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782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4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88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66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9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15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96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47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21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92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3A9F-1E77-482F-B299-ACAA6A70CB23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41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667309"/>
              </p:ext>
            </p:extLst>
          </p:nvPr>
        </p:nvGraphicFramePr>
        <p:xfrm>
          <a:off x="601757" y="480061"/>
          <a:ext cx="11113231" cy="58650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7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5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55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6252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4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SEMESTRE 2024 </a:t>
                      </a:r>
                      <a:r>
                        <a:rPr lang="pt-BR" sz="1400" b="1" dirty="0">
                          <a:effectLst/>
                        </a:rPr>
                        <a:t>–</a:t>
                      </a:r>
                    </a:p>
                  </a:txBody>
                  <a:tcPr marL="58706" marR="58706" marT="29353" marB="29353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099">
                <a:tc>
                  <a:txBody>
                    <a:bodyPr/>
                    <a:lstStyle/>
                    <a:p>
                      <a:endParaRPr lang="pt-BR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58706" marR="58706" marT="29353" marB="293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7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</a:t>
                      </a:r>
                    </a:p>
                    <a:p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08:00 às 08:50h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</a:rPr>
                        <a:t>Teoria Museológica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</a:rPr>
                        <a:t>309</a:t>
                      </a: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cs typeface="Arial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 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/>
                          <a:cs typeface="Arial"/>
                        </a:rPr>
                        <a:t>08:50 às 09:40h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 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</a:rPr>
                        <a:t>309</a:t>
                      </a:r>
                      <a:endParaRPr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2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/>
                          <a:cs typeface="Arial"/>
                        </a:rPr>
                        <a:t>09:40 às 10:30h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Teoria Museológica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</a:rPr>
                        <a:t>309</a:t>
                      </a: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cs typeface="Arial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Acervo, colecionismo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coleções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763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Arial"/>
                          <a:cs typeface="Arial"/>
                        </a:rPr>
                        <a:t>INTERVALO</a:t>
                      </a: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79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/>
                          <a:cs typeface="Arial"/>
                        </a:rPr>
                        <a:t>10:50 às 11:40h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Psicologia e Desenvolvimento Humano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Eveline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Semi Presencial</a:t>
                      </a:r>
                      <a:b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</a:b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309</a:t>
                      </a: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Fotografia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Isadora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209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e Projetos Culturais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Toni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013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/>
                          <a:cs typeface="Arial"/>
                        </a:rPr>
                        <a:t>11:40 às 12:30h</a:t>
                      </a:r>
                    </a:p>
                    <a:p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Psicologia e Desenvolvimento Humano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Eveline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Semi Presencial</a:t>
                      </a:r>
                      <a:b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</a:b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309</a:t>
                      </a: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Fotografia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Isadora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209</a:t>
                      </a: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II </a:t>
                      </a:r>
                      <a:endParaRPr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706" marR="58706" marT="29353" marB="29353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4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482945"/>
              </p:ext>
            </p:extLst>
          </p:nvPr>
        </p:nvGraphicFramePr>
        <p:xfrm>
          <a:off x="605927" y="743638"/>
          <a:ext cx="11035072" cy="5694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5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2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1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568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effectLst/>
                          <a:latin typeface="Arial"/>
                          <a:ea typeface="Calibri"/>
                          <a:cs typeface="Arial"/>
                        </a:rPr>
                        <a:t>2</a:t>
                      </a:r>
                      <a:r>
                        <a:rPr lang="pt-BR" sz="1400" b="1" baseline="30000" dirty="0">
                          <a:effectLst/>
                          <a:latin typeface="Arial"/>
                          <a:ea typeface="Calibri"/>
                          <a:cs typeface="Arial"/>
                        </a:rPr>
                        <a:t>o </a:t>
                      </a:r>
                      <a:r>
                        <a:rPr lang="pt-BR" sz="1400" b="1" dirty="0">
                          <a:effectLst/>
                          <a:latin typeface="Arial"/>
                          <a:ea typeface="Calibri"/>
                          <a:cs typeface="Arial"/>
                        </a:rPr>
                        <a:t> ANO BACHARELADO EM MUSEOLOGIA – 2</a:t>
                      </a:r>
                      <a:r>
                        <a:rPr lang="pt-BR" sz="1400" b="1" baseline="30000" dirty="0">
                          <a:effectLst/>
                          <a:latin typeface="Arial"/>
                          <a:ea typeface="Calibri"/>
                          <a:cs typeface="Arial"/>
                        </a:rPr>
                        <a:t>O</a:t>
                      </a:r>
                      <a:r>
                        <a:rPr lang="pt-BR" sz="1400" b="1" dirty="0">
                          <a:effectLst/>
                          <a:latin typeface="Arial"/>
                          <a:ea typeface="Calibri"/>
                          <a:cs typeface="Arial"/>
                        </a:rPr>
                        <a:t> SEMESTRE 2024</a:t>
                      </a:r>
                    </a:p>
                  </a:txBody>
                  <a:tcPr marL="52032" marR="52032" marT="26016" marB="2601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652">
                <a:tc>
                  <a:txBody>
                    <a:bodyPr/>
                    <a:lstStyle/>
                    <a:p>
                      <a:endParaRPr lang="pt-BR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52032" marR="52032" marT="26016" marB="2601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251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 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55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AULA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08:50 às 09:40h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 em Museus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/>
                          <a:cs typeface="Arial"/>
                        </a:rPr>
                        <a:t>209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4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09:40 às 10:30h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 em Museus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  <a:endParaRPr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209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e Patrimônio do Paraná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Paula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65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INTERVALO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55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10:50 às 11:40h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</a:txBody>
                  <a:tcPr marL="44801" marR="44801" marT="22401" marB="2240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Estudos de Público  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/>
                          <a:cs typeface="Arial"/>
                        </a:rPr>
                        <a:t>209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55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  <a:p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Estudos de Público  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Jackelyne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/>
                          <a:cs typeface="Arial"/>
                        </a:rPr>
                        <a:t>209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História da Arte</a:t>
                      </a: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Comunicação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032" marR="52032" marT="26016" marB="2601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56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238308"/>
              </p:ext>
            </p:extLst>
          </p:nvPr>
        </p:nvGraphicFramePr>
        <p:xfrm>
          <a:off x="925745" y="805543"/>
          <a:ext cx="10373624" cy="51924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0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2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6032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pt-BR" sz="1400" b="1" baseline="30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 </a:t>
                      </a:r>
                      <a:r>
                        <a:rPr lang="pt-BR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ANO BACHARELADO EM MUSEOLOGIA – 2</a:t>
                      </a:r>
                      <a:r>
                        <a:rPr lang="pt-BR" sz="1400" b="1" baseline="30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º   </a:t>
                      </a:r>
                      <a:r>
                        <a:rPr lang="pt-BR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   2024</a:t>
                      </a:r>
                    </a:p>
                  </a:txBody>
                  <a:tcPr marL="61925" marR="61925" marT="30963" marB="30963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84">
                <a:tc>
                  <a:txBody>
                    <a:bodyPr/>
                    <a:lstStyle/>
                    <a:p>
                      <a:endParaRPr lang="pt-BR" sz="1100"/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/>
                          <a:cs typeface="Arial"/>
                        </a:rPr>
                        <a:t>SEGUNDA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/>
                          <a:cs typeface="Arial"/>
                        </a:rPr>
                        <a:t>TERÇA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/>
                          <a:cs typeface="Arial"/>
                        </a:rPr>
                        <a:t>QUARTA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/>
                          <a:cs typeface="Arial"/>
                        </a:rPr>
                        <a:t>SEXTA</a:t>
                      </a:r>
                    </a:p>
                  </a:txBody>
                  <a:tcPr marL="61925" marR="61925" marT="30963" marB="3096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311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AULA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08:50 às 09:40h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311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09:40 às 10:30h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311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Museologia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Patrimônio Cultural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VI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Yuri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209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Exposição Curricular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310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36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INTERVALO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791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10:50 às 11:40h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</a:txBody>
                  <a:tcPr marL="53320" marR="53320" marT="26660" marB="2666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311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Latino Americana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/>
                          <a:cs typeface="Arial"/>
                        </a:rPr>
                        <a:t>11:40 às 12:30h</a:t>
                      </a:r>
                    </a:p>
                  </a:txBody>
                  <a:tcPr marL="61925" marR="61925" marT="30963" marB="30963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Arqueologia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Patricia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Arial"/>
                        </a:rPr>
                        <a:t>311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Laboratório</a:t>
                      </a: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303/304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5" marR="61925" marT="30963" marB="30963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História da Arte Latino Americana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Katiucya</a:t>
                      </a: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310</a:t>
                      </a:r>
                    </a:p>
                  </a:txBody>
                  <a:tcPr marL="61925" marR="61925" marT="30963" marB="30963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58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pt-BR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03917"/>
              </p:ext>
            </p:extLst>
          </p:nvPr>
        </p:nvGraphicFramePr>
        <p:xfrm>
          <a:off x="601757" y="691314"/>
          <a:ext cx="11013301" cy="5695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3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5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57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47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2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t-BR" sz="16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6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SEMESTRE 2024 </a:t>
                      </a:r>
                    </a:p>
                  </a:txBody>
                  <a:tcPr marL="80324" marR="80324" marT="40162" marB="40162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935"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80324" marR="80324" marT="40162" marB="401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8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32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lang="pt-B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/>
                          <a:cs typeface="Arial"/>
                          <a:sym typeface="Arial"/>
                        </a:rPr>
                        <a:t>09:40 às 10:30h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93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100" dirty="0">
                          <a:latin typeface="Arial"/>
                          <a:cs typeface="Arial"/>
                          <a:sym typeface="Arial"/>
                        </a:rPr>
                        <a:t>INTERVALO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pt-BR" sz="1100" baseline="30000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100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AULA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100" dirty="0">
                          <a:latin typeface="Arial"/>
                          <a:cs typeface="Arial"/>
                          <a:sym typeface="Arial"/>
                        </a:rPr>
                        <a:t>10:50 às 11:40h</a:t>
                      </a:r>
                      <a:endParaRPr lang="pt-BR" sz="1100" dirty="0">
                        <a:latin typeface="Arial"/>
                        <a:cs typeface="Arial"/>
                      </a:endParaRPr>
                    </a:p>
                  </a:txBody>
                  <a:tcPr marL="69162" marR="69162" marT="34581" marB="345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2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</a:t>
                      </a:r>
                      <a:r>
                        <a:rPr lang="pt-BR" sz="1100" kern="1200" baseline="300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</a:t>
                      </a:r>
                      <a:r>
                        <a:rPr lang="pt-B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/>
                          <a:cs typeface="Arial"/>
                        </a:rPr>
                        <a:t>11:40 às 12:30h</a:t>
                      </a:r>
                    </a:p>
                  </a:txBody>
                  <a:tcPr marL="80324" marR="80324" marT="40162" marB="4016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Estágio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 Ramos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311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Expressões Culturais Africanas 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Afro-Brasileiras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Mário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80324" marR="80324" marT="40162" marB="4016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0324" marR="80324" marT="40162" marB="40162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8636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C9A9C0856A5C241A1358194C0EEEBC0" ma:contentTypeVersion="15" ma:contentTypeDescription="Crie um novo documento." ma:contentTypeScope="" ma:versionID="f1695499f774f1b9cae63ddefec3ba57">
  <xsd:schema xmlns:xsd="http://www.w3.org/2001/XMLSchema" xmlns:xs="http://www.w3.org/2001/XMLSchema" xmlns:p="http://schemas.microsoft.com/office/2006/metadata/properties" xmlns:ns3="278b9c1a-f0f9-42d2-a9d3-349a48ada1c6" xmlns:ns4="41f686fa-5e8b-4798-8a34-c12ba593ce2c" targetNamespace="http://schemas.microsoft.com/office/2006/metadata/properties" ma:root="true" ma:fieldsID="0611722c14e280d5beedfba9e87bb856" ns3:_="" ns4:_="">
    <xsd:import namespace="278b9c1a-f0f9-42d2-a9d3-349a48ada1c6"/>
    <xsd:import namespace="41f686fa-5e8b-4798-8a34-c12ba593ce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b9c1a-f0f9-42d2-a9d3-349a48ada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86fa-5e8b-4798-8a34-c12ba593ce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78b9c1a-f0f9-42d2-a9d3-349a48ada1c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C5101D-1F13-4D2D-80B3-8EB2F01372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b9c1a-f0f9-42d2-a9d3-349a48ada1c6"/>
    <ds:schemaRef ds:uri="41f686fa-5e8b-4798-8a34-c12ba593ce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1C6B14-8E03-476E-B01F-021FDEF7B6A4}">
  <ds:schemaRefs>
    <ds:schemaRef ds:uri="http://purl.org/dc/terms/"/>
    <ds:schemaRef ds:uri="41f686fa-5e8b-4798-8a34-c12ba593ce2c"/>
    <ds:schemaRef ds:uri="278b9c1a-f0f9-42d2-a9d3-349a48ada1c6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A1648BE-9376-4DE9-9707-4F077F85CE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79839</TotalTime>
  <Words>571</Words>
  <Application>Microsoft Office PowerPoint</Application>
  <PresentationFormat>Widescreen</PresentationFormat>
  <Paragraphs>301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Facetado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Positivo</dc:creator>
  <cp:lastModifiedBy>Jackelyne Correa Veneza</cp:lastModifiedBy>
  <cp:revision>183</cp:revision>
  <dcterms:created xsi:type="dcterms:W3CDTF">2022-06-26T13:16:31Z</dcterms:created>
  <dcterms:modified xsi:type="dcterms:W3CDTF">2024-09-02T17:12:09Z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0x010100EC9A9C0856A5C241A1358194C0EEEBC0</vt:lpwstr>
  </property>
</Properties>
</file>