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notesMasterIdLst>
    <p:notesMasterId r:id="rId9"/>
  </p:notes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530F0-B207-BAC2-6C2A-64DE5C697701}" v="10" dt="2024-10-04T16:16:05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da Silva Oliveira - Unespar Curitiba Campus I Embap‎" userId="S::sara.oliveira@unespar.edu.br::c11d46eb-13a3-46f9-bf9e-fb6927a53a4d" providerId="AD" clId="Web-{71581747-9AED-414C-2240-C5D1C844471D}"/>
    <pc:docChg chg="modSld">
      <pc:chgData name="Sara da Silva Oliveira - Unespar Curitiba Campus I Embap‎" userId="S::sara.oliveira@unespar.edu.br::c11d46eb-13a3-46f9-bf9e-fb6927a53a4d" providerId="AD" clId="Web-{71581747-9AED-414C-2240-C5D1C844471D}" dt="2024-09-02T16:57:55.752" v="76"/>
      <pc:docMkLst>
        <pc:docMk/>
      </pc:docMkLst>
      <pc:sldChg chg="modSp">
        <pc:chgData name="Sara da Silva Oliveira - Unespar Curitiba Campus I Embap‎" userId="S::sara.oliveira@unespar.edu.br::c11d46eb-13a3-46f9-bf9e-fb6927a53a4d" providerId="AD" clId="Web-{71581747-9AED-414C-2240-C5D1C844471D}" dt="2024-09-02T16:57:55.752" v="76"/>
        <pc:sldMkLst>
          <pc:docMk/>
          <pc:sldMk cId="1070047554" sldId="256"/>
        </pc:sldMkLst>
        <pc:graphicFrameChg chg="mod modGraphic">
          <ac:chgData name="Sara da Silva Oliveira - Unespar Curitiba Campus I Embap‎" userId="S::sara.oliveira@unespar.edu.br::c11d46eb-13a3-46f9-bf9e-fb6927a53a4d" providerId="AD" clId="Web-{71581747-9AED-414C-2240-C5D1C844471D}" dt="2024-09-02T16:57:55.752" v="76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71581747-9AED-414C-2240-C5D1C844471D}" dt="2024-09-02T16:57:00.578" v="46"/>
        <pc:sldMkLst>
          <pc:docMk/>
          <pc:sldMk cId="439567960" sldId="258"/>
        </pc:sldMkLst>
        <pc:graphicFrameChg chg="mod modGraphic">
          <ac:chgData name="Sara da Silva Oliveira - Unespar Curitiba Campus I Embap‎" userId="S::sara.oliveira@unespar.edu.br::c11d46eb-13a3-46f9-bf9e-fb6927a53a4d" providerId="AD" clId="Web-{71581747-9AED-414C-2240-C5D1C844471D}" dt="2024-09-02T16:57:00.578" v="46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71581747-9AED-414C-2240-C5D1C844471D}" dt="2024-09-02T16:57:22.970" v="66"/>
        <pc:sldMkLst>
          <pc:docMk/>
          <pc:sldMk cId="1582581504" sldId="259"/>
        </pc:sldMkLst>
        <pc:graphicFrameChg chg="mod modGraphic">
          <ac:chgData name="Sara da Silva Oliveira - Unespar Curitiba Campus I Embap‎" userId="S::sara.oliveira@unespar.edu.br::c11d46eb-13a3-46f9-bf9e-fb6927a53a4d" providerId="AD" clId="Web-{71581747-9AED-414C-2240-C5D1C844471D}" dt="2024-09-02T16:57:22.970" v="66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</pc:docChg>
  </pc:docChgLst>
  <pc:docChgLst>
    <pc:chgData name="Jackelyne.Veneza - Curitiba I" userId="6e760e9e-9edc-4e25-ac4e-20bf195cc93b" providerId="ADAL" clId="{D5B78364-C9A9-4779-B614-179E4C3EEF5F}"/>
    <pc:docChg chg="undo custSel addSld delSld modSld">
      <pc:chgData name="Jackelyne.Veneza - Curitiba I" userId="6e760e9e-9edc-4e25-ac4e-20bf195cc93b" providerId="ADAL" clId="{D5B78364-C9A9-4779-B614-179E4C3EEF5F}" dt="2024-05-30T23:34:00.345" v="1908" actId="21"/>
      <pc:docMkLst>
        <pc:docMk/>
      </pc:docMkLst>
      <pc:sldChg chg="addSp modSp mod setBg">
        <pc:chgData name="Jackelyne.Veneza - Curitiba I" userId="6e760e9e-9edc-4e25-ac4e-20bf195cc93b" providerId="ADAL" clId="{D5B78364-C9A9-4779-B614-179E4C3EEF5F}" dt="2024-04-09T15:01:46.192" v="1885" actId="255"/>
        <pc:sldMkLst>
          <pc:docMk/>
          <pc:sldMk cId="1070047554" sldId="256"/>
        </pc:sldMkLst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5:59.826" v="1163" actId="26606"/>
          <ac:grpSpMkLst>
            <pc:docMk/>
            <pc:sldMk cId="1070047554" sldId="256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4-09T15:01:46.192" v="1885" actId="255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2:34.190" v="1907" actId="21"/>
        <pc:sldMkLst>
          <pc:docMk/>
          <pc:sldMk cId="439567960" sldId="258"/>
        </pc:sldMkLst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2.661" v="1164" actId="26606"/>
          <ac:grpSpMkLst>
            <pc:docMk/>
            <pc:sldMk cId="439567960" sldId="258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2:34.190" v="1907" actId="21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addSp modSp mod setBg modNotesTx">
        <pc:chgData name="Jackelyne.Veneza - Curitiba I" userId="6e760e9e-9edc-4e25-ac4e-20bf195cc93b" providerId="ADAL" clId="{D5B78364-C9A9-4779-B614-179E4C3EEF5F}" dt="2024-05-30T23:12:43.610" v="1906" actId="20577"/>
        <pc:sldMkLst>
          <pc:docMk/>
          <pc:sldMk cId="1582581504" sldId="259"/>
        </pc:sldMkLst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7.768" v="1165" actId="26606"/>
          <ac:grpSpMkLst>
            <pc:docMk/>
            <pc:sldMk cId="1582581504" sldId="259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12:43.610" v="1906" actId="20577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4:00.345" v="1908" actId="21"/>
        <pc:sldMkLst>
          <pc:docMk/>
          <pc:sldMk cId="1331863623" sldId="260"/>
        </pc:sldMkLst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21.499" v="1166" actId="26606"/>
          <ac:grpSpMkLst>
            <pc:docMk/>
            <pc:sldMk cId="1331863623" sldId="260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4:00.345" v="190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  <pc:sldChg chg="new del">
        <pc:chgData name="Jackelyne.Veneza - Curitiba I" userId="6e760e9e-9edc-4e25-ac4e-20bf195cc93b" providerId="ADAL" clId="{D5B78364-C9A9-4779-B614-179E4C3EEF5F}" dt="2024-03-21T12:50:32.535" v="1755" actId="2696"/>
        <pc:sldMkLst>
          <pc:docMk/>
          <pc:sldMk cId="26693307" sldId="261"/>
        </pc:sldMkLst>
      </pc:sldChg>
    </pc:docChg>
  </pc:docChgLst>
  <pc:docChgLst>
    <pc:chgData name="Sara da Silva Oliveira - Unespar Curitiba Campus I Embap‎" userId="S::sara.oliveira@unespar.edu.br::c11d46eb-13a3-46f9-bf9e-fb6927a53a4d" providerId="AD" clId="Web-{6FFBDA29-6483-FBC3-154E-C00A04C179C8}"/>
    <pc:docChg chg="modSld">
      <pc:chgData name="Sara da Silva Oliveira - Unespar Curitiba Campus I Embap‎" userId="S::sara.oliveira@unespar.edu.br::c11d46eb-13a3-46f9-bf9e-fb6927a53a4d" providerId="AD" clId="Web-{6FFBDA29-6483-FBC3-154E-C00A04C179C8}" dt="2024-09-02T17:12:04.385" v="19"/>
      <pc:docMkLst>
        <pc:docMk/>
      </pc:docMkLst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1:36.306" v="16"/>
        <pc:sldMkLst>
          <pc:docMk/>
          <pc:sldMk cId="1070047554" sldId="256"/>
        </pc:sldMkLst>
        <pc:graphicFrameChg chg="mod modGraphic">
          <ac:chgData name="Sara da Silva Oliveira - Unespar Curitiba Campus I Embap‎" userId="S::sara.oliveira@unespar.edu.br::c11d46eb-13a3-46f9-bf9e-fb6927a53a4d" providerId="AD" clId="Web-{6FFBDA29-6483-FBC3-154E-C00A04C179C8}" dt="2024-09-02T17:11:36.306" v="16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1:48.822" v="17"/>
        <pc:sldMkLst>
          <pc:docMk/>
          <pc:sldMk cId="439567960" sldId="258"/>
        </pc:sldMkLst>
        <pc:graphicFrameChg chg="modGraphic">
          <ac:chgData name="Sara da Silva Oliveira - Unespar Curitiba Campus I Embap‎" userId="S::sara.oliveira@unespar.edu.br::c11d46eb-13a3-46f9-bf9e-fb6927a53a4d" providerId="AD" clId="Web-{6FFBDA29-6483-FBC3-154E-C00A04C179C8}" dt="2024-09-02T17:11:48.822" v="17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1:55.244" v="18"/>
        <pc:sldMkLst>
          <pc:docMk/>
          <pc:sldMk cId="1582581504" sldId="259"/>
        </pc:sldMkLst>
        <pc:graphicFrameChg chg="modGraphic">
          <ac:chgData name="Sara da Silva Oliveira - Unespar Curitiba Campus I Embap‎" userId="S::sara.oliveira@unespar.edu.br::c11d46eb-13a3-46f9-bf9e-fb6927a53a4d" providerId="AD" clId="Web-{6FFBDA29-6483-FBC3-154E-C00A04C179C8}" dt="2024-09-02T17:11:55.244" v="18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2:04.385" v="19"/>
        <pc:sldMkLst>
          <pc:docMk/>
          <pc:sldMk cId="1331863623" sldId="260"/>
        </pc:sldMkLst>
        <pc:graphicFrameChg chg="modGraphic">
          <ac:chgData name="Sara da Silva Oliveira - Unespar Curitiba Campus I Embap‎" userId="S::sara.oliveira@unespar.edu.br::c11d46eb-13a3-46f9-bf9e-fb6927a53a4d" providerId="AD" clId="Web-{6FFBDA29-6483-FBC3-154E-C00A04C179C8}" dt="2024-09-02T17:12:04.385" v="19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</pc:docChg>
  </pc:docChgLst>
  <pc:docChgLst>
    <pc:chgData name="Jackelyne.Veneza - Curitiba I" userId="6e760e9e-9edc-4e25-ac4e-20bf195cc93b" providerId="ADAL" clId="{60E1D718-D100-4FA6-BD6D-EB76DA1DEFCA}"/>
    <pc:docChg chg="undo custSel modSld">
      <pc:chgData name="Jackelyne.Veneza - Curitiba I" userId="6e760e9e-9edc-4e25-ac4e-20bf195cc93b" providerId="ADAL" clId="{60E1D718-D100-4FA6-BD6D-EB76DA1DEFCA}" dt="2024-08-01T22:37:18.565" v="702" actId="20577"/>
      <pc:docMkLst>
        <pc:docMk/>
      </pc:docMkLst>
      <pc:sldChg chg="modSp mod">
        <pc:chgData name="Jackelyne.Veneza - Curitiba I" userId="6e760e9e-9edc-4e25-ac4e-20bf195cc93b" providerId="ADAL" clId="{60E1D718-D100-4FA6-BD6D-EB76DA1DEFCA}" dt="2024-07-30T01:26:13.007" v="686" actId="20577"/>
        <pc:sldMkLst>
          <pc:docMk/>
          <pc:sldMk cId="1070047554" sldId="256"/>
        </pc:sldMkLst>
        <pc:graphicFrameChg chg="mod modGraphic">
          <ac:chgData name="Jackelyne.Veneza - Curitiba I" userId="6e760e9e-9edc-4e25-ac4e-20bf195cc93b" providerId="ADAL" clId="{60E1D718-D100-4FA6-BD6D-EB76DA1DEFCA}" dt="2024-07-30T01:26:13.007" v="686" actId="20577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8-01T22:37:18.565" v="702" actId="20577"/>
        <pc:sldMkLst>
          <pc:docMk/>
          <pc:sldMk cId="439567960" sldId="258"/>
        </pc:sldMkLst>
        <pc:graphicFrameChg chg="mod modGraphic">
          <ac:chgData name="Jackelyne.Veneza - Curitiba I" userId="6e760e9e-9edc-4e25-ac4e-20bf195cc93b" providerId="ADAL" clId="{60E1D718-D100-4FA6-BD6D-EB76DA1DEFCA}" dt="2024-08-01T22:37:18.565" v="702" actId="20577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1:24:42.726" v="646"/>
        <pc:sldMkLst>
          <pc:docMk/>
          <pc:sldMk cId="1582581504" sldId="259"/>
        </pc:sldMkLst>
        <pc:graphicFrameChg chg="mod modGraphic">
          <ac:chgData name="Jackelyne.Veneza - Curitiba I" userId="6e760e9e-9edc-4e25-ac4e-20bf195cc93b" providerId="ADAL" clId="{60E1D718-D100-4FA6-BD6D-EB76DA1DEFCA}" dt="2024-07-30T01:24:42.726" v="646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3:01:00.945" v="688" actId="21"/>
        <pc:sldMkLst>
          <pc:docMk/>
          <pc:sldMk cId="1331863623" sldId="260"/>
        </pc:sldMkLst>
        <pc:graphicFrameChg chg="mod modGraphic">
          <ac:chgData name="Jackelyne.Veneza - Curitiba I" userId="6e760e9e-9edc-4e25-ac4e-20bf195cc93b" providerId="ADAL" clId="{60E1D718-D100-4FA6-BD6D-EB76DA1DEFCA}" dt="2024-07-30T03:01:00.945" v="68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</pc:docChg>
  </pc:docChgLst>
  <pc:docChgLst>
    <pc:chgData name="Sara da Silva Oliveira - Unespar Curitiba Campus I Embap‎" userId="S::sara.oliveira@unespar.edu.br::c11d46eb-13a3-46f9-bf9e-fb6927a53a4d" providerId="AD" clId="Web-{3F7530F0-B207-BAC2-6C2A-64DE5C697701}"/>
    <pc:docChg chg="modSld">
      <pc:chgData name="Sara da Silva Oliveira - Unespar Curitiba Campus I Embap‎" userId="S::sara.oliveira@unespar.edu.br::c11d46eb-13a3-46f9-bf9e-fb6927a53a4d" providerId="AD" clId="Web-{3F7530F0-B207-BAC2-6C2A-64DE5C697701}" dt="2024-10-04T16:15:50.941" v="7"/>
      <pc:docMkLst>
        <pc:docMk/>
      </pc:docMkLst>
      <pc:sldChg chg="modSp">
        <pc:chgData name="Sara da Silva Oliveira - Unespar Curitiba Campus I Embap‎" userId="S::sara.oliveira@unespar.edu.br::c11d46eb-13a3-46f9-bf9e-fb6927a53a4d" providerId="AD" clId="Web-{3F7530F0-B207-BAC2-6C2A-64DE5C697701}" dt="2024-10-04T16:15:50.941" v="7"/>
        <pc:sldMkLst>
          <pc:docMk/>
          <pc:sldMk cId="1070047554" sldId="256"/>
        </pc:sldMkLst>
        <pc:graphicFrameChg chg="mod modGraphic">
          <ac:chgData name="Sara da Silva Oliveira - Unespar Curitiba Campus I Embap‎" userId="S::sara.oliveira@unespar.edu.br::c11d46eb-13a3-46f9-bf9e-fb6927a53a4d" providerId="AD" clId="Web-{3F7530F0-B207-BAC2-6C2A-64DE5C697701}" dt="2024-10-04T16:15:50.941" v="7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9645-4B3E-4998-820A-1ADBF81F5327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590E-C2BD-42AC-ADF3-F3451A5E38E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6C590E-C2BD-42AC-ADF3-F3451A5E38E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80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04/10/2024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62591"/>
              </p:ext>
            </p:extLst>
          </p:nvPr>
        </p:nvGraphicFramePr>
        <p:xfrm>
          <a:off x="601757" y="480061"/>
          <a:ext cx="11113231" cy="58650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5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6252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  <a:r>
                        <a:rPr lang="pt-BR" sz="1400" b="1">
                          <a:effectLst/>
                        </a:rPr>
                        <a:t>–</a:t>
                      </a: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099">
                <a:tc>
                  <a:txBody>
                    <a:bodyPr/>
                    <a:lstStyle/>
                    <a:p>
                      <a:endParaRPr lang="pt-BR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08:00 às 08:50h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309</a:t>
                      </a: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cs typeface="Arial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 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/>
                          <a:cs typeface="Arial"/>
                        </a:rPr>
                        <a:t>08:50 às 09:40h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 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309</a:t>
                      </a:r>
                      <a:endParaRPr lang="en-US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/>
                          <a:cs typeface="Arial"/>
                        </a:rPr>
                        <a:t>09:40 às 10:30h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309</a:t>
                      </a: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cs typeface="Arial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763">
                <a:tc>
                  <a:txBody>
                    <a:bodyPr/>
                    <a:lstStyle/>
                    <a:p>
                      <a:pPr algn="ctr"/>
                      <a:r>
                        <a:rPr lang="pt-BR" sz="1100">
                          <a:latin typeface="Arial"/>
                          <a:cs typeface="Arial"/>
                        </a:rPr>
                        <a:t>INTERVALO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79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/>
                          <a:cs typeface="Arial"/>
                        </a:rPr>
                        <a:t>10:50 às 11:40h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Semi Presencial</a:t>
                      </a:r>
                      <a:b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</a:b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309</a:t>
                      </a:r>
                      <a:endParaRPr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</a:b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1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/>
                          <a:cs typeface="Arial"/>
                        </a:rPr>
                        <a:t>11:40 às 12:30h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Semi Presencial</a:t>
                      </a:r>
                      <a:b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</a:b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309</a:t>
                      </a:r>
                      <a:endParaRPr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482945"/>
              </p:ext>
            </p:extLst>
          </p:nvPr>
        </p:nvGraphicFramePr>
        <p:xfrm>
          <a:off x="605927" y="743638"/>
          <a:ext cx="11035072" cy="569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56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r>
                        <a:rPr lang="pt-BR" sz="1400" b="1" baseline="30000">
                          <a:effectLst/>
                          <a:latin typeface="Arial"/>
                          <a:ea typeface="Calibri"/>
                          <a:cs typeface="Arial"/>
                        </a:rPr>
                        <a:t>o </a:t>
                      </a:r>
                      <a:r>
                        <a:rPr lang="pt-BR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 ANO BACHARELADO EM MUSEOLOGIA – 2</a:t>
                      </a:r>
                      <a:r>
                        <a:rPr lang="pt-BR" sz="1400" b="1" baseline="30000">
                          <a:effectLst/>
                          <a:latin typeface="Arial"/>
                          <a:ea typeface="Calibri"/>
                          <a:cs typeface="Arial"/>
                        </a:rPr>
                        <a:t>O</a:t>
                      </a:r>
                      <a:r>
                        <a:rPr lang="pt-BR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 SEMESTRE 2024</a:t>
                      </a:r>
                    </a:p>
                  </a:txBody>
                  <a:tcPr marL="52032" marR="52032" marT="26016" marB="2601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52">
                <a:tc>
                  <a:txBody>
                    <a:bodyPr/>
                    <a:lstStyle/>
                    <a:p>
                      <a:endParaRPr lang="pt-BR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51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100" b="0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5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08:50 às 09:40h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4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09:40 às 10:30h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209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65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INTERVALO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55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10:50 às 11:40h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5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6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238308"/>
              </p:ext>
            </p:extLst>
          </p:nvPr>
        </p:nvGraphicFramePr>
        <p:xfrm>
          <a:off x="925745" y="805543"/>
          <a:ext cx="10373624" cy="5192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2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603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pt-BR" sz="1400" b="1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o </a:t>
                      </a:r>
                      <a:r>
                        <a:rPr lang="pt-BR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 ANO BACHARELADO EM MUSEOLOGIA – 2</a:t>
                      </a:r>
                      <a:r>
                        <a:rPr lang="pt-BR" sz="1400" b="1" baseline="30000">
                          <a:effectLst/>
                          <a:latin typeface="Arial"/>
                          <a:ea typeface="Calibri"/>
                          <a:cs typeface="Times New Roman"/>
                        </a:rPr>
                        <a:t>º   </a:t>
                      </a:r>
                      <a:r>
                        <a:rPr lang="pt-BR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S   2024</a:t>
                      </a:r>
                    </a:p>
                  </a:txBody>
                  <a:tcPr marL="61925" marR="61925" marT="30963" marB="30963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84">
                <a:tc>
                  <a:txBody>
                    <a:bodyPr/>
                    <a:lstStyle/>
                    <a:p>
                      <a:endParaRPr lang="pt-BR" sz="1100"/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/>
                          <a:cs typeface="Arial"/>
                        </a:rPr>
                        <a:t>SEGUNDA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/>
                          <a:cs typeface="Arial"/>
                        </a:rPr>
                        <a:t>TERÇA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/>
                          <a:cs typeface="Arial"/>
                        </a:rPr>
                        <a:t>QUARTA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/>
                          <a:cs typeface="Arial"/>
                        </a:rPr>
                        <a:t>SEXTA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08:50 às 09:40h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09:40 às 10:30h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36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INTERVALO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ea typeface="Arial"/>
                          <a:cs typeface="Arial"/>
                          <a:sym typeface="Arial"/>
                        </a:rPr>
                        <a:t>10:50 às 11:40h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/>
                          <a:cs typeface="Arial"/>
                        </a:rPr>
                        <a:t>11:40 às 12:30h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03917"/>
              </p:ext>
            </p:extLst>
          </p:nvPr>
        </p:nvGraphicFramePr>
        <p:xfrm>
          <a:off x="601757" y="691314"/>
          <a:ext cx="11013301" cy="5695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5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4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2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600" b="1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600" b="1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</a:p>
                  </a:txBody>
                  <a:tcPr marL="80324" marR="80324" marT="40162" marB="40162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935"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3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cs typeface="Arial"/>
                          <a:sym typeface="Arial"/>
                        </a:rPr>
                        <a:t>09:40 às 10:30h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/>
                          <a:cs typeface="Arial"/>
                          <a:sym typeface="Arial"/>
                        </a:rPr>
                        <a:t>INTERVALO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/>
                          <a:cs typeface="Arial"/>
                          <a:sym typeface="Arial"/>
                        </a:rPr>
                        <a:t>10:50 às 11:40h</a:t>
                      </a:r>
                      <a:endParaRPr lang="pt-BR" sz="1100">
                        <a:latin typeface="Arial"/>
                        <a:cs typeface="Arial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/>
                          <a:cs typeface="Arial"/>
                        </a:rPr>
                        <a:t>11:40 às 12:30h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1C6B14-8E03-476E-B01F-021FDEF7B6A4}">
  <ds:schemaRefs>
    <ds:schemaRef ds:uri="278b9c1a-f0f9-42d2-a9d3-349a48ada1c6"/>
    <ds:schemaRef ds:uri="41f686fa-5e8b-4798-8a34-c12ba593ce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CC5101D-1F13-4D2D-80B3-8EB2F01372EA}">
  <ds:schemaRefs>
    <ds:schemaRef ds:uri="278b9c1a-f0f9-42d2-a9d3-349a48ada1c6"/>
    <ds:schemaRef ds:uri="41f686fa-5e8b-4798-8a34-c12ba593ce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4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Facetado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revision>1</cp:revision>
  <dcterms:created xsi:type="dcterms:W3CDTF">2022-06-26T13:16:31Z</dcterms:created>
  <dcterms:modified xsi:type="dcterms:W3CDTF">2024-10-04T16:16:12Z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