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4"/>
  </p:sldMasterIdLst>
  <p:notesMasterIdLst>
    <p:notesMasterId r:id="rId6"/>
  </p:notesMasterIdLst>
  <p:sldIdLst>
    <p:sldId id="256" r:id="rId5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1D718-D100-4FA6-BD6D-EB76DA1DEFCA}" v="28" dt="2024-07-30T01:25:4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44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9645-4B3E-4998-820A-1ADBF81F5327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C590E-C2BD-42AC-ADF3-F3451A5E38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2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8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1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33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8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3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8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8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6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1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9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9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13A9F-1E77-482F-B299-ACAA6A70CB23}" type="datetimeFigureOut">
              <a:rPr lang="pt-BR" smtClean="0"/>
              <a:t>22/08/2024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41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317072"/>
              </p:ext>
            </p:extLst>
          </p:nvPr>
        </p:nvGraphicFramePr>
        <p:xfrm>
          <a:off x="473839" y="480060"/>
          <a:ext cx="11221338" cy="58978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4192">
                  <a:extLst>
                    <a:ext uri="{9D8B030D-6E8A-4147-A177-3AD203B41FA5}">
                      <a16:colId xmlns:a16="http://schemas.microsoft.com/office/drawing/2014/main" val="4064112399"/>
                    </a:ext>
                  </a:extLst>
                </a:gridCol>
                <a:gridCol w="1405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405">
                  <a:extLst>
                    <a:ext uri="{9D8B030D-6E8A-4147-A177-3AD203B41FA5}">
                      <a16:colId xmlns:a16="http://schemas.microsoft.com/office/drawing/2014/main" val="2008005949"/>
                    </a:ext>
                  </a:extLst>
                </a:gridCol>
                <a:gridCol w="6326617">
                  <a:extLst>
                    <a:ext uri="{9D8B030D-6E8A-4147-A177-3AD203B41FA5}">
                      <a16:colId xmlns:a16="http://schemas.microsoft.com/office/drawing/2014/main" val="3726663156"/>
                    </a:ext>
                  </a:extLst>
                </a:gridCol>
              </a:tblGrid>
              <a:tr h="604992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HORÁRIO DAS OPTATIVAS MUSEOLOGIA – 2</a:t>
                      </a:r>
                      <a:r>
                        <a:rPr lang="pt-BR" sz="12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  <a:endParaRPr lang="pt-BR" sz="1200" b="1" dirty="0">
                        <a:effectLst/>
                      </a:endParaRP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273">
                <a:tc>
                  <a:txBody>
                    <a:bodyPr/>
                    <a:lstStyle/>
                    <a:p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HORÁRIO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OPTATIVA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13H40 – 16h10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pt-BR" sz="1100" b="0" i="0" u="none" strike="noStrike" dirty="0">
                        <a:solidFill>
                          <a:srgbClr val="44444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Patrícia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444444"/>
                          </a:solidFill>
                          <a:effectLst/>
                          <a:latin typeface="Arial" panose="020B0604020202020204" pitchFamily="34" charset="0"/>
                        </a:rPr>
                        <a:t>Tópicos Especiais em História da Arte VI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7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6074">
                <a:tc>
                  <a:txBody>
                    <a:bodyPr/>
                    <a:lstStyle/>
                    <a:p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6442">
                <a:tc>
                  <a:txBody>
                    <a:bodyPr/>
                    <a:lstStyle/>
                    <a:p>
                      <a:pPr algn="l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09H40 – 12H30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Expressões Culturais Africanas e Afro-Brasileiras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7247">
                <a:tc>
                  <a:txBody>
                    <a:bodyPr/>
                    <a:lstStyle/>
                    <a:p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09h40 – 12h25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</a:txBody>
                  <a:tcPr marL="58706" marR="58706" marT="29353" marB="2935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Museologia no Mundo Contemporâneo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475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8b9c1a-f0f9-42d2-a9d3-349a48ada1c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9A9C0856A5C241A1358194C0EEEBC0" ma:contentTypeVersion="15" ma:contentTypeDescription="Crie um novo documento." ma:contentTypeScope="" ma:versionID="f1695499f774f1b9cae63ddefec3ba57">
  <xsd:schema xmlns:xsd="http://www.w3.org/2001/XMLSchema" xmlns:xs="http://www.w3.org/2001/XMLSchema" xmlns:p="http://schemas.microsoft.com/office/2006/metadata/properties" xmlns:ns3="278b9c1a-f0f9-42d2-a9d3-349a48ada1c6" xmlns:ns4="41f686fa-5e8b-4798-8a34-c12ba593ce2c" targetNamespace="http://schemas.microsoft.com/office/2006/metadata/properties" ma:root="true" ma:fieldsID="0611722c14e280d5beedfba9e87bb856" ns3:_="" ns4:_="">
    <xsd:import namespace="278b9c1a-f0f9-42d2-a9d3-349a48ada1c6"/>
    <xsd:import namespace="41f686fa-5e8b-4798-8a34-c12ba593ce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b9c1a-f0f9-42d2-a9d3-349a48ada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686fa-5e8b-4798-8a34-c12ba593ce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1648BE-9376-4DE9-9707-4F077F85CE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1C6B14-8E03-476E-B01F-021FDEF7B6A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41f686fa-5e8b-4798-8a34-c12ba593ce2c"/>
    <ds:schemaRef ds:uri="278b9c1a-f0f9-42d2-a9d3-349a48ada1c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CC5101D-1F13-4D2D-80B3-8EB2F01372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8b9c1a-f0f9-42d2-a9d3-349a48ada1c6"/>
    <ds:schemaRef ds:uri="41f686fa-5e8b-4798-8a34-c12ba593c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Museologia - Grade Horária -2º Semestre - 2024</Template>
  <TotalTime>53</TotalTime>
  <Words>49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Facetado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da Silva Oliveira - Unespar Curitiba Campus I Embap‎</dc:creator>
  <cp:lastModifiedBy>Sara da Silva Oliveira - Unespar Curitiba Campus I Embap‎</cp:lastModifiedBy>
  <cp:revision>1</cp:revision>
  <cp:lastPrinted>2024-08-22T13:30:47Z</cp:lastPrinted>
  <dcterms:created xsi:type="dcterms:W3CDTF">2024-08-22T12:38:01Z</dcterms:created>
  <dcterms:modified xsi:type="dcterms:W3CDTF">2024-08-22T13:31:39Z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0x010100EC9A9C0856A5C241A1358194C0EEEBC0</vt:lpwstr>
  </property>
</Properties>
</file>