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4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1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6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7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513" y="3125755"/>
            <a:ext cx="10384971" cy="11586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LETRAS MAIÚSCULAS, NEGRITO. CENTRALIZADO.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988039"/>
            <a:ext cx="9144000" cy="1334279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 – E-mail: Fulano de Tal – fulanodetal@gmail.com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 – E-mail: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2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/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de modo breve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forma clara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objetivos, síntese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metodológica;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Caso necessário mais páginas, duplique o slide para manter o design.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metodologia deverá apresentar detalhadamente os caminhos metodológicos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escolhidos, o uso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ferramentas, técnicas de pesquisa e de instrumentos para coleta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solicitado no resumo escrito, na metodologia também é necessário descrever se foi utilizada inteligência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artificial (IA) para produzir, revisar ou reescrever seu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Qual ferramenta de IA foi utilizada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Nome e versão do software ou plataforma.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que forma a IA foi empregada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Descreva se a IA foi utilizada para geração de texto, revisão gramatical, sugestões de reescrita, entre outras funcionalidades.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Motivos para o uso da 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Explique as razões que levaram à escolha de utilizar IA no processo de produção do manuscrito, incluindo os benefícios esperados e os resultados obtidos. </a:t>
            </a:r>
          </a:p>
        </p:txBody>
      </p:sp>
    </p:spTree>
    <p:extLst>
      <p:ext uri="{BB962C8B-B14F-4D97-AF65-F5344CB8AC3E}">
        <p14:creationId xmlns:p14="http://schemas.microsoft.com/office/powerpoint/2010/main" val="7685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Apresente brevemente o referencial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teórico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sua pesquisa;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Atente-se ao tempo ao trazer os principais autores e suas contribuições para o trabalho.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Resultados, deverá constar a esquematização dos dados encontrados, na forma de categorias analíticas e sistematização dos achados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empíricos;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Nesta sessão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poderão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 utilizados gráficos, tabelas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quadros. </a:t>
            </a:r>
          </a:p>
        </p:txBody>
      </p:sp>
    </p:spTree>
    <p:extLst>
      <p:ext uri="{BB962C8B-B14F-4D97-AF65-F5344CB8AC3E}">
        <p14:creationId xmlns:p14="http://schemas.microsoft.com/office/powerpoint/2010/main" val="321549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 sessão deve ser elaborada a partir dos resultados relevantes que respondam ao objetivo proposto, acompanhado da finalidade da proposta e apontando possível continuidade, dificuldades e/ou oportunidades encontradas. Fazer uma reflexão sobre os aspectos importantes do processo.</a:t>
            </a:r>
          </a:p>
        </p:txBody>
      </p:sp>
    </p:spTree>
    <p:extLst>
      <p:ext uri="{BB962C8B-B14F-4D97-AF65-F5344CB8AC3E}">
        <p14:creationId xmlns:p14="http://schemas.microsoft.com/office/powerpoint/2010/main" val="25502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Deverão apresentar apenas as referências utilizadas no resumo expandido. As referências, com todos os dados da obra citada, devem seguir as normas atuais e em vigor da ABNT.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TÍTULO: LETRAS MAIÚSCULAS, NEGRITO. CENTRALIZADO.</vt:lpstr>
      <vt:lpstr>Introdução</vt:lpstr>
      <vt:lpstr>Metodologia</vt:lpstr>
      <vt:lpstr>Referencial Teórico</vt:lpstr>
      <vt:lpstr>Resultados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DBHP-PC</dc:creator>
  <cp:lastModifiedBy>DBHP-PC</cp:lastModifiedBy>
  <cp:revision>7</cp:revision>
  <dcterms:created xsi:type="dcterms:W3CDTF">2024-07-23T20:36:41Z</dcterms:created>
  <dcterms:modified xsi:type="dcterms:W3CDTF">2024-07-24T00:06:56Z</dcterms:modified>
</cp:coreProperties>
</file>